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0" r:id="rId1"/>
    <p:sldMasterId id="2147483699" r:id="rId2"/>
    <p:sldMasterId id="2147483706" r:id="rId3"/>
    <p:sldMasterId id="2147483716" r:id="rId4"/>
  </p:sldMasterIdLst>
  <p:notesMasterIdLst>
    <p:notesMasterId r:id="rId17"/>
  </p:notesMasterIdLst>
  <p:handoutMasterIdLst>
    <p:handoutMasterId r:id="rId18"/>
  </p:handoutMasterIdLst>
  <p:sldIdLst>
    <p:sldId id="861" r:id="rId5"/>
    <p:sldId id="564" r:id="rId6"/>
    <p:sldId id="713" r:id="rId7"/>
    <p:sldId id="719" r:id="rId8"/>
    <p:sldId id="862" r:id="rId9"/>
    <p:sldId id="720" r:id="rId10"/>
    <p:sldId id="863" r:id="rId11"/>
    <p:sldId id="722" r:id="rId12"/>
    <p:sldId id="729" r:id="rId13"/>
    <p:sldId id="643" r:id="rId14"/>
    <p:sldId id="865" r:id="rId15"/>
    <p:sldId id="705" r:id="rId16"/>
  </p:sldIdLst>
  <p:sldSz cx="12192000" cy="6858000"/>
  <p:notesSz cx="6858000" cy="10013950"/>
  <p:defaultTextStyle>
    <a:defPPr>
      <a:defRPr lang="en-GB"/>
    </a:defPPr>
    <a:lvl1pPr algn="l" defTabSz="449263" rtl="0" fontAlgn="base">
      <a:spcBef>
        <a:spcPct val="0"/>
      </a:spcBef>
      <a:spcAft>
        <a:spcPct val="0"/>
      </a:spcAft>
      <a:defRPr kern="1200" baseline="-25000">
        <a:solidFill>
          <a:schemeClr val="bg1"/>
        </a:solidFill>
        <a:latin typeface="Arial" pitchFamily="34" charset="0"/>
        <a:ea typeface="MS Gothic"/>
        <a:cs typeface="MS Gothic"/>
      </a:defRPr>
    </a:lvl1pPr>
    <a:lvl2pPr marL="457200" algn="l" defTabSz="449263" rtl="0" fontAlgn="base">
      <a:spcBef>
        <a:spcPct val="0"/>
      </a:spcBef>
      <a:spcAft>
        <a:spcPct val="0"/>
      </a:spcAft>
      <a:defRPr kern="1200" baseline="-25000">
        <a:solidFill>
          <a:schemeClr val="bg1"/>
        </a:solidFill>
        <a:latin typeface="Arial" pitchFamily="34" charset="0"/>
        <a:ea typeface="MS Gothic"/>
        <a:cs typeface="MS Gothic"/>
      </a:defRPr>
    </a:lvl2pPr>
    <a:lvl3pPr marL="914400" algn="l" defTabSz="449263" rtl="0" fontAlgn="base">
      <a:spcBef>
        <a:spcPct val="0"/>
      </a:spcBef>
      <a:spcAft>
        <a:spcPct val="0"/>
      </a:spcAft>
      <a:defRPr kern="1200" baseline="-25000">
        <a:solidFill>
          <a:schemeClr val="bg1"/>
        </a:solidFill>
        <a:latin typeface="Arial" pitchFamily="34" charset="0"/>
        <a:ea typeface="MS Gothic"/>
        <a:cs typeface="MS Gothic"/>
      </a:defRPr>
    </a:lvl3pPr>
    <a:lvl4pPr marL="1371600" algn="l" defTabSz="449263" rtl="0" fontAlgn="base">
      <a:spcBef>
        <a:spcPct val="0"/>
      </a:spcBef>
      <a:spcAft>
        <a:spcPct val="0"/>
      </a:spcAft>
      <a:defRPr kern="1200" baseline="-25000">
        <a:solidFill>
          <a:schemeClr val="bg1"/>
        </a:solidFill>
        <a:latin typeface="Arial" pitchFamily="34" charset="0"/>
        <a:ea typeface="MS Gothic"/>
        <a:cs typeface="MS Gothic"/>
      </a:defRPr>
    </a:lvl4pPr>
    <a:lvl5pPr marL="1828800" algn="l" defTabSz="449263" rtl="0" fontAlgn="base">
      <a:spcBef>
        <a:spcPct val="0"/>
      </a:spcBef>
      <a:spcAft>
        <a:spcPct val="0"/>
      </a:spcAft>
      <a:defRPr kern="1200" baseline="-25000">
        <a:solidFill>
          <a:schemeClr val="bg1"/>
        </a:solidFill>
        <a:latin typeface="Arial" pitchFamily="34" charset="0"/>
        <a:ea typeface="MS Gothic"/>
        <a:cs typeface="MS Gothic"/>
      </a:defRPr>
    </a:lvl5pPr>
    <a:lvl6pPr marL="2286000" algn="l" defTabSz="914400" rtl="0" eaLnBrk="1" latinLnBrk="0" hangingPunct="1">
      <a:defRPr kern="1200" baseline="-25000">
        <a:solidFill>
          <a:schemeClr val="bg1"/>
        </a:solidFill>
        <a:latin typeface="Arial" pitchFamily="34" charset="0"/>
        <a:ea typeface="MS Gothic"/>
        <a:cs typeface="MS Gothic"/>
      </a:defRPr>
    </a:lvl6pPr>
    <a:lvl7pPr marL="2743200" algn="l" defTabSz="914400" rtl="0" eaLnBrk="1" latinLnBrk="0" hangingPunct="1">
      <a:defRPr kern="1200" baseline="-25000">
        <a:solidFill>
          <a:schemeClr val="bg1"/>
        </a:solidFill>
        <a:latin typeface="Arial" pitchFamily="34" charset="0"/>
        <a:ea typeface="MS Gothic"/>
        <a:cs typeface="MS Gothic"/>
      </a:defRPr>
    </a:lvl7pPr>
    <a:lvl8pPr marL="3200400" algn="l" defTabSz="914400" rtl="0" eaLnBrk="1" latinLnBrk="0" hangingPunct="1">
      <a:defRPr kern="1200" baseline="-25000">
        <a:solidFill>
          <a:schemeClr val="bg1"/>
        </a:solidFill>
        <a:latin typeface="Arial" pitchFamily="34" charset="0"/>
        <a:ea typeface="MS Gothic"/>
        <a:cs typeface="MS Gothic"/>
      </a:defRPr>
    </a:lvl8pPr>
    <a:lvl9pPr marL="3657600" algn="l" defTabSz="914400" rtl="0" eaLnBrk="1" latinLnBrk="0" hangingPunct="1">
      <a:defRPr kern="1200" baseline="-25000">
        <a:solidFill>
          <a:schemeClr val="bg1"/>
        </a:solidFill>
        <a:latin typeface="Arial" pitchFamily="34"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p15:clr>
            <a:srgbClr val="A4A3A4"/>
          </p15:clr>
        </p15:guide>
        <p15:guide id="2" pos="222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in Kettaneh" initials="AK" lastIdx="37" clrIdx="0"/>
  <p:cmAuthor id="1" name="eric decarpentries" initials="ed" lastIdx="0" clrIdx="1"/>
  <p:cmAuthor id="2" name="Soazig" initials="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0E0D0"/>
    <a:srgbClr val="FFFF66"/>
    <a:srgbClr val="009900"/>
    <a:srgbClr val="E8E8F3"/>
    <a:srgbClr val="212121"/>
    <a:srgbClr val="16165D"/>
    <a:srgbClr val="E3DE00"/>
    <a:srgbClr val="464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882" autoAdjust="0"/>
    <p:restoredTop sz="93688" autoAdjust="0"/>
  </p:normalViewPr>
  <p:slideViewPr>
    <p:cSldViewPr>
      <p:cViewPr varScale="1">
        <p:scale>
          <a:sx n="103" d="100"/>
          <a:sy n="103" d="100"/>
        </p:scale>
        <p:origin x="138" y="216"/>
      </p:cViewPr>
      <p:guideLst>
        <p:guide orient="horz" pos="2160"/>
        <p:guide pos="3840"/>
      </p:guideLst>
    </p:cSldViewPr>
  </p:slideViewPr>
  <p:outlineViewPr>
    <p:cViewPr varScale="1">
      <p:scale>
        <a:sx n="170" d="200"/>
        <a:sy n="170" d="200"/>
      </p:scale>
      <p:origin x="126" y="15630"/>
    </p:cViewPr>
    <p:sldLst>
      <p:sld r:id="rId1" collapse="1"/>
    </p:sldLst>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79" d="100"/>
          <a:sy n="79" d="100"/>
        </p:scale>
        <p:origin x="-2130" y="-96"/>
      </p:cViewPr>
      <p:guideLst>
        <p:guide orient="horz" pos="2934"/>
        <p:guide pos="2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501650"/>
          </a:xfrm>
          <a:prstGeom prst="rect">
            <a:avLst/>
          </a:prstGeom>
          <a:noFill/>
          <a:ln w="9525">
            <a:noFill/>
            <a:miter lim="800000"/>
            <a:headEnd/>
            <a:tailEnd/>
          </a:ln>
          <a:effectLst/>
        </p:spPr>
        <p:txBody>
          <a:bodyPr vert="horz" wrap="square" lIns="93505" tIns="46754" rIns="93505" bIns="46754" numCol="1" anchor="t" anchorCtr="0" compatLnSpc="1">
            <a:prstTxWarp prst="textNoShape">
              <a:avLst/>
            </a:prstTxWarp>
          </a:bodyPr>
          <a:lstStyle>
            <a:lvl1pPr>
              <a:lnSpc>
                <a:spcPct val="93000"/>
              </a:lnSpc>
              <a:buClr>
                <a:srgbClr val="000000"/>
              </a:buClr>
              <a:buSzPct val="100000"/>
              <a:buFont typeface="Arial" charset="0"/>
              <a:buNone/>
              <a:defRPr sz="1300" dirty="0">
                <a:solidFill>
                  <a:srgbClr val="000000"/>
                </a:solidFill>
                <a:latin typeface="Arial" charset="0"/>
                <a:ea typeface="MS Gothic" pitchFamily="49" charset="-128"/>
                <a:cs typeface="+mn-cs"/>
              </a:defRPr>
            </a:lvl1pPr>
          </a:lstStyle>
          <a:p>
            <a:pPr>
              <a:defRPr/>
            </a:pPr>
            <a:endParaRPr lang="fr-FR" dirty="0"/>
          </a:p>
        </p:txBody>
      </p:sp>
      <p:sp>
        <p:nvSpPr>
          <p:cNvPr id="40963" name="Rectangle 3"/>
          <p:cNvSpPr>
            <a:spLocks noGrp="1" noChangeArrowheads="1"/>
          </p:cNvSpPr>
          <p:nvPr>
            <p:ph type="dt" sz="quarter" idx="1"/>
          </p:nvPr>
        </p:nvSpPr>
        <p:spPr bwMode="auto">
          <a:xfrm>
            <a:off x="3884613" y="0"/>
            <a:ext cx="2971800" cy="501650"/>
          </a:xfrm>
          <a:prstGeom prst="rect">
            <a:avLst/>
          </a:prstGeom>
          <a:noFill/>
          <a:ln w="9525">
            <a:noFill/>
            <a:miter lim="800000"/>
            <a:headEnd/>
            <a:tailEnd/>
          </a:ln>
          <a:effectLst/>
        </p:spPr>
        <p:txBody>
          <a:bodyPr vert="horz" wrap="square" lIns="93505" tIns="46754" rIns="93505" bIns="46754" numCol="1" anchor="t" anchorCtr="0" compatLnSpc="1">
            <a:prstTxWarp prst="textNoShape">
              <a:avLst/>
            </a:prstTxWarp>
          </a:bodyPr>
          <a:lstStyle>
            <a:lvl1pPr algn="r">
              <a:lnSpc>
                <a:spcPct val="93000"/>
              </a:lnSpc>
              <a:buClr>
                <a:srgbClr val="000000"/>
              </a:buClr>
              <a:buSzPct val="100000"/>
              <a:buFont typeface="Arial" charset="0"/>
              <a:buNone/>
              <a:defRPr sz="1300" dirty="0">
                <a:solidFill>
                  <a:srgbClr val="000000"/>
                </a:solidFill>
                <a:latin typeface="Arial" charset="0"/>
                <a:ea typeface="MS Gothic" pitchFamily="49" charset="-128"/>
                <a:cs typeface="+mn-cs"/>
              </a:defRPr>
            </a:lvl1pPr>
          </a:lstStyle>
          <a:p>
            <a:pPr>
              <a:defRPr/>
            </a:pPr>
            <a:endParaRPr lang="fr-FR" dirty="0"/>
          </a:p>
        </p:txBody>
      </p:sp>
      <p:sp>
        <p:nvSpPr>
          <p:cNvPr id="40964" name="Rectangle 4"/>
          <p:cNvSpPr>
            <a:spLocks noGrp="1" noChangeArrowheads="1"/>
          </p:cNvSpPr>
          <p:nvPr>
            <p:ph type="ftr" sz="quarter" idx="2"/>
          </p:nvPr>
        </p:nvSpPr>
        <p:spPr bwMode="auto">
          <a:xfrm>
            <a:off x="0" y="9510713"/>
            <a:ext cx="2971800" cy="501650"/>
          </a:xfrm>
          <a:prstGeom prst="rect">
            <a:avLst/>
          </a:prstGeom>
          <a:noFill/>
          <a:ln w="9525">
            <a:noFill/>
            <a:miter lim="800000"/>
            <a:headEnd/>
            <a:tailEnd/>
          </a:ln>
          <a:effectLst/>
        </p:spPr>
        <p:txBody>
          <a:bodyPr vert="horz" wrap="square" lIns="93505" tIns="46754" rIns="93505" bIns="46754" numCol="1" anchor="b" anchorCtr="0" compatLnSpc="1">
            <a:prstTxWarp prst="textNoShape">
              <a:avLst/>
            </a:prstTxWarp>
          </a:bodyPr>
          <a:lstStyle>
            <a:lvl1pPr>
              <a:lnSpc>
                <a:spcPct val="93000"/>
              </a:lnSpc>
              <a:buClr>
                <a:srgbClr val="000000"/>
              </a:buClr>
              <a:buSzPct val="100000"/>
              <a:buFont typeface="Arial" charset="0"/>
              <a:buNone/>
              <a:defRPr sz="1300" dirty="0">
                <a:solidFill>
                  <a:srgbClr val="000000"/>
                </a:solidFill>
                <a:latin typeface="Arial" charset="0"/>
                <a:ea typeface="MS Gothic" pitchFamily="49" charset="-128"/>
                <a:cs typeface="+mn-cs"/>
              </a:defRPr>
            </a:lvl1pPr>
          </a:lstStyle>
          <a:p>
            <a:pPr>
              <a:defRPr/>
            </a:pPr>
            <a:endParaRPr lang="fr-FR" dirty="0"/>
          </a:p>
        </p:txBody>
      </p:sp>
      <p:sp>
        <p:nvSpPr>
          <p:cNvPr id="40965" name="Rectangle 5"/>
          <p:cNvSpPr>
            <a:spLocks noGrp="1" noChangeArrowheads="1"/>
          </p:cNvSpPr>
          <p:nvPr>
            <p:ph type="sldNum" sz="quarter" idx="3"/>
          </p:nvPr>
        </p:nvSpPr>
        <p:spPr bwMode="auto">
          <a:xfrm>
            <a:off x="3884613" y="9510713"/>
            <a:ext cx="2971800" cy="501650"/>
          </a:xfrm>
          <a:prstGeom prst="rect">
            <a:avLst/>
          </a:prstGeom>
          <a:noFill/>
          <a:ln w="9525">
            <a:noFill/>
            <a:miter lim="800000"/>
            <a:headEnd/>
            <a:tailEnd/>
          </a:ln>
          <a:effectLst/>
        </p:spPr>
        <p:txBody>
          <a:bodyPr vert="horz" wrap="square" lIns="93505" tIns="46754" rIns="93505" bIns="46754" numCol="1" anchor="b" anchorCtr="0" compatLnSpc="1">
            <a:prstTxWarp prst="textNoShape">
              <a:avLst/>
            </a:prstTxWarp>
          </a:bodyPr>
          <a:lstStyle>
            <a:lvl1pPr algn="r">
              <a:lnSpc>
                <a:spcPct val="93000"/>
              </a:lnSpc>
              <a:buClr>
                <a:srgbClr val="000000"/>
              </a:buClr>
              <a:buSzPct val="100000"/>
              <a:buFont typeface="Arial" charset="0"/>
              <a:buNone/>
              <a:defRPr sz="1300">
                <a:solidFill>
                  <a:srgbClr val="000000"/>
                </a:solidFill>
                <a:latin typeface="Arial" charset="0"/>
                <a:ea typeface="MS Gothic" pitchFamily="49" charset="-128"/>
                <a:cs typeface="+mn-cs"/>
              </a:defRPr>
            </a:lvl1pPr>
          </a:lstStyle>
          <a:p>
            <a:pPr>
              <a:defRPr/>
            </a:pPr>
            <a:fld id="{BE95D561-D02C-4263-A58D-DD5C2905FE4E}" type="slidenum">
              <a:rPr lang="fr-FR"/>
              <a:pPr>
                <a:defRPr/>
              </a:pPr>
              <a:t>‹N°›</a:t>
            </a:fld>
            <a:endParaRPr lang="fr-FR" dirty="0"/>
          </a:p>
        </p:txBody>
      </p:sp>
    </p:spTree>
    <p:extLst>
      <p:ext uri="{BB962C8B-B14F-4D97-AF65-F5344CB8AC3E}">
        <p14:creationId xmlns:p14="http://schemas.microsoft.com/office/powerpoint/2010/main" val="3275122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AutoShape 1"/>
          <p:cNvSpPr>
            <a:spLocks noChangeArrowheads="1"/>
          </p:cNvSpPr>
          <p:nvPr/>
        </p:nvSpPr>
        <p:spPr bwMode="auto">
          <a:xfrm>
            <a:off x="0" y="0"/>
            <a:ext cx="6858000" cy="10013950"/>
          </a:xfrm>
          <a:prstGeom prst="roundRect">
            <a:avLst>
              <a:gd name="adj" fmla="val 23"/>
            </a:avLst>
          </a:prstGeom>
          <a:solidFill>
            <a:srgbClr val="FFFFFF"/>
          </a:solidFill>
          <a:ln w="9525">
            <a:noFill/>
            <a:round/>
            <a:headEnd/>
            <a:tailEnd/>
          </a:ln>
          <a:effectLst/>
        </p:spPr>
        <p:txBody>
          <a:bodyPr wrap="none" lIns="93505" tIns="46754" rIns="93505" bIns="46754" anchor="ctr"/>
          <a:lstStyle/>
          <a:p>
            <a:pPr>
              <a:lnSpc>
                <a:spcPct val="93000"/>
              </a:lnSpc>
              <a:buClr>
                <a:srgbClr val="000000"/>
              </a:buClr>
              <a:buSzPct val="100000"/>
              <a:buFont typeface="Arial" charset="0"/>
              <a:buNone/>
              <a:defRPr/>
            </a:pPr>
            <a:endParaRPr lang="fr-FR" dirty="0">
              <a:latin typeface="Arial" charset="0"/>
              <a:ea typeface="MS Gothic" pitchFamily="49" charset="-128"/>
              <a:cs typeface="+mn-cs"/>
            </a:endParaRPr>
          </a:p>
        </p:txBody>
      </p:sp>
      <p:sp>
        <p:nvSpPr>
          <p:cNvPr id="16386" name="Text Box 2"/>
          <p:cNvSpPr txBox="1">
            <a:spLocks noChangeArrowheads="1"/>
          </p:cNvSpPr>
          <p:nvPr/>
        </p:nvSpPr>
        <p:spPr bwMode="auto">
          <a:xfrm>
            <a:off x="0" y="0"/>
            <a:ext cx="2971800" cy="501650"/>
          </a:xfrm>
          <a:prstGeom prst="rect">
            <a:avLst/>
          </a:prstGeom>
          <a:noFill/>
          <a:ln w="9525">
            <a:noFill/>
            <a:round/>
            <a:headEnd/>
            <a:tailEnd/>
          </a:ln>
          <a:effectLst/>
        </p:spPr>
        <p:txBody>
          <a:bodyPr wrap="none" lIns="93505" tIns="46754" rIns="93505" bIns="46754" anchor="ctr"/>
          <a:lstStyle/>
          <a:p>
            <a:pPr>
              <a:lnSpc>
                <a:spcPct val="93000"/>
              </a:lnSpc>
              <a:buClr>
                <a:srgbClr val="000000"/>
              </a:buClr>
              <a:buSzPct val="100000"/>
              <a:buFont typeface="Arial" charset="0"/>
              <a:buNone/>
              <a:defRPr/>
            </a:pPr>
            <a:endParaRPr lang="fr-FR" dirty="0">
              <a:latin typeface="Arial" charset="0"/>
              <a:ea typeface="MS Gothic" pitchFamily="49" charset="-128"/>
              <a:cs typeface="+mn-cs"/>
            </a:endParaRPr>
          </a:p>
        </p:txBody>
      </p:sp>
      <p:sp>
        <p:nvSpPr>
          <p:cNvPr id="16387" name="Text Box 3"/>
          <p:cNvSpPr txBox="1">
            <a:spLocks noChangeArrowheads="1"/>
          </p:cNvSpPr>
          <p:nvPr/>
        </p:nvSpPr>
        <p:spPr bwMode="auto">
          <a:xfrm>
            <a:off x="3883025" y="0"/>
            <a:ext cx="2971800" cy="501650"/>
          </a:xfrm>
          <a:prstGeom prst="rect">
            <a:avLst/>
          </a:prstGeom>
          <a:noFill/>
          <a:ln w="9525">
            <a:noFill/>
            <a:round/>
            <a:headEnd/>
            <a:tailEnd/>
          </a:ln>
          <a:effectLst/>
        </p:spPr>
        <p:txBody>
          <a:bodyPr wrap="none" lIns="93505" tIns="46754" rIns="93505" bIns="46754" anchor="ctr"/>
          <a:lstStyle/>
          <a:p>
            <a:pPr>
              <a:lnSpc>
                <a:spcPct val="93000"/>
              </a:lnSpc>
              <a:buClr>
                <a:srgbClr val="000000"/>
              </a:buClr>
              <a:buSzPct val="100000"/>
              <a:buFont typeface="Arial" charset="0"/>
              <a:buNone/>
              <a:defRPr/>
            </a:pPr>
            <a:endParaRPr lang="fr-FR" dirty="0">
              <a:latin typeface="Arial" charset="0"/>
              <a:ea typeface="MS Gothic" pitchFamily="49" charset="-128"/>
              <a:cs typeface="+mn-cs"/>
            </a:endParaRPr>
          </a:p>
        </p:txBody>
      </p:sp>
      <p:sp>
        <p:nvSpPr>
          <p:cNvPr id="31749" name="Rectangle 4"/>
          <p:cNvSpPr>
            <a:spLocks noGrp="1" noRot="1" noChangeAspect="1" noChangeArrowheads="1"/>
          </p:cNvSpPr>
          <p:nvPr>
            <p:ph type="sldImg"/>
          </p:nvPr>
        </p:nvSpPr>
        <p:spPr bwMode="auto">
          <a:xfrm>
            <a:off x="92075" y="752475"/>
            <a:ext cx="6670675" cy="3752850"/>
          </a:xfrm>
          <a:prstGeom prst="rect">
            <a:avLst/>
          </a:prstGeom>
          <a:noFill/>
          <a:ln w="9360">
            <a:solidFill>
              <a:srgbClr val="000000"/>
            </a:solidFill>
            <a:miter lim="800000"/>
            <a:headEnd/>
            <a:tailEnd/>
          </a:ln>
        </p:spPr>
      </p:sp>
      <p:sp>
        <p:nvSpPr>
          <p:cNvPr id="2" name="Rectangle 5"/>
          <p:cNvSpPr>
            <a:spLocks noGrp="1" noChangeArrowheads="1"/>
          </p:cNvSpPr>
          <p:nvPr>
            <p:ph type="body"/>
          </p:nvPr>
        </p:nvSpPr>
        <p:spPr bwMode="auto">
          <a:xfrm>
            <a:off x="685800" y="4757738"/>
            <a:ext cx="5481638" cy="4503737"/>
          </a:xfrm>
          <a:prstGeom prst="rect">
            <a:avLst/>
          </a:prstGeom>
          <a:noFill/>
          <a:ln w="9525">
            <a:noFill/>
            <a:round/>
            <a:headEnd/>
            <a:tailEnd/>
          </a:ln>
          <a:effectLst/>
        </p:spPr>
        <p:txBody>
          <a:bodyPr vert="horz" wrap="square" lIns="92034" tIns="46016" rIns="92034" bIns="46016" numCol="1" anchor="t" anchorCtr="0" compatLnSpc="1">
            <a:prstTxWarp prst="textNoShape">
              <a:avLst/>
            </a:prstTxWarp>
          </a:bodyPr>
          <a:lstStyle/>
          <a:p>
            <a:pPr lvl="0"/>
            <a:endParaRPr lang="fr-FR" noProof="0"/>
          </a:p>
        </p:txBody>
      </p:sp>
      <p:sp>
        <p:nvSpPr>
          <p:cNvPr id="16390" name="Text Box 6"/>
          <p:cNvSpPr txBox="1">
            <a:spLocks noChangeArrowheads="1"/>
          </p:cNvSpPr>
          <p:nvPr/>
        </p:nvSpPr>
        <p:spPr bwMode="auto">
          <a:xfrm>
            <a:off x="0" y="9510713"/>
            <a:ext cx="2971800" cy="501650"/>
          </a:xfrm>
          <a:prstGeom prst="rect">
            <a:avLst/>
          </a:prstGeom>
          <a:noFill/>
          <a:ln w="9525">
            <a:noFill/>
            <a:round/>
            <a:headEnd/>
            <a:tailEnd/>
          </a:ln>
          <a:effectLst/>
        </p:spPr>
        <p:txBody>
          <a:bodyPr wrap="none" lIns="93505" tIns="46754" rIns="93505" bIns="46754" anchor="ctr"/>
          <a:lstStyle/>
          <a:p>
            <a:pPr>
              <a:lnSpc>
                <a:spcPct val="93000"/>
              </a:lnSpc>
              <a:buClr>
                <a:srgbClr val="000000"/>
              </a:buClr>
              <a:buSzPct val="100000"/>
              <a:buFont typeface="Arial" charset="0"/>
              <a:buNone/>
              <a:defRPr/>
            </a:pPr>
            <a:endParaRPr lang="fr-FR" dirty="0">
              <a:latin typeface="Arial" charset="0"/>
              <a:ea typeface="MS Gothic" pitchFamily="49" charset="-128"/>
              <a:cs typeface="+mn-cs"/>
            </a:endParaRPr>
          </a:p>
        </p:txBody>
      </p:sp>
      <p:sp>
        <p:nvSpPr>
          <p:cNvPr id="16391" name="Rectangle 7"/>
          <p:cNvSpPr>
            <a:spLocks noGrp="1" noChangeArrowheads="1"/>
          </p:cNvSpPr>
          <p:nvPr>
            <p:ph type="sldNum"/>
          </p:nvPr>
        </p:nvSpPr>
        <p:spPr bwMode="auto">
          <a:xfrm>
            <a:off x="3883025" y="9510713"/>
            <a:ext cx="2970213" cy="500062"/>
          </a:xfrm>
          <a:prstGeom prst="rect">
            <a:avLst/>
          </a:prstGeom>
          <a:noFill/>
          <a:ln w="9525">
            <a:noFill/>
            <a:round/>
            <a:headEnd/>
            <a:tailEnd/>
          </a:ln>
          <a:effectLst/>
        </p:spPr>
        <p:txBody>
          <a:bodyPr vert="horz" wrap="square" lIns="92034" tIns="46016" rIns="92034" bIns="46016" numCol="1" anchor="b" anchorCtr="0" compatLnSpc="1">
            <a:prstTxWarp prst="textNoShape">
              <a:avLst/>
            </a:prstTxWarp>
          </a:bodyPr>
          <a:lstStyle>
            <a:lvl1pPr algn="r">
              <a:lnSpc>
                <a:spcPct val="100000"/>
              </a:lnSpc>
              <a:buClr>
                <a:srgbClr val="000000"/>
              </a:buClr>
              <a:buSzPct val="100000"/>
              <a:buFont typeface="Arial" charset="0"/>
              <a:buNone/>
              <a:tabLst>
                <a:tab pos="0" algn="l"/>
                <a:tab pos="935057" algn="l"/>
                <a:tab pos="1870112" algn="l"/>
                <a:tab pos="2805170" algn="l"/>
                <a:tab pos="3740226" algn="l"/>
                <a:tab pos="4675283" algn="l"/>
                <a:tab pos="5610339" algn="l"/>
                <a:tab pos="6545396" algn="l"/>
                <a:tab pos="7480453" algn="l"/>
                <a:tab pos="8415509" algn="l"/>
                <a:tab pos="9350565" algn="l"/>
                <a:tab pos="10285623" algn="l"/>
              </a:tabLst>
              <a:defRPr sz="1300" baseline="0">
                <a:solidFill>
                  <a:srgbClr val="000000"/>
                </a:solidFill>
                <a:latin typeface="Arial" charset="0"/>
                <a:ea typeface="MS Gothic" pitchFamily="49" charset="-128"/>
                <a:cs typeface="Lucida Sans Unicode" pitchFamily="34" charset="0"/>
              </a:defRPr>
            </a:lvl1pPr>
          </a:lstStyle>
          <a:p>
            <a:pPr>
              <a:defRPr/>
            </a:pPr>
            <a:fld id="{207FD2FD-81A4-477B-9A64-5126F3627C82}" type="slidenum">
              <a:rPr lang="en-GB"/>
              <a:pPr>
                <a:defRPr/>
              </a:pPr>
              <a:t>‹N°›</a:t>
            </a:fld>
            <a:endParaRPr lang="en-GB" dirty="0"/>
          </a:p>
        </p:txBody>
      </p:sp>
    </p:spTree>
    <p:extLst>
      <p:ext uri="{BB962C8B-B14F-4D97-AF65-F5344CB8AC3E}">
        <p14:creationId xmlns:p14="http://schemas.microsoft.com/office/powerpoint/2010/main" val="336250959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52475"/>
            <a:ext cx="6670675" cy="375285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idx="10"/>
          </p:nvPr>
        </p:nvSpPr>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935057" algn="l"/>
                <a:tab pos="1870112" algn="l"/>
                <a:tab pos="2805170" algn="l"/>
                <a:tab pos="3740226" algn="l"/>
                <a:tab pos="4675283" algn="l"/>
                <a:tab pos="5610339" algn="l"/>
                <a:tab pos="6545396" algn="l"/>
                <a:tab pos="7480453" algn="l"/>
                <a:tab pos="8415509" algn="l"/>
                <a:tab pos="9350565" algn="l"/>
                <a:tab pos="10285623" algn="l"/>
              </a:tabLst>
              <a:defRPr/>
            </a:pPr>
            <a:fld id="{207FD2FD-81A4-477B-9A64-5126F3627C82}" type="slidenum">
              <a:rPr kumimoji="0" lang="en-GB" sz="1300" b="0" i="0" u="none" strike="noStrike" kern="1200" cap="none" spc="0" normalizeH="0" baseline="0" noProof="0" smtClean="0">
                <a:ln>
                  <a:noFill/>
                </a:ln>
                <a:solidFill>
                  <a:srgbClr val="000000"/>
                </a:solidFill>
                <a:effectLst/>
                <a:uLnTx/>
                <a:uFillTx/>
                <a:latin typeface="Arial" charset="0"/>
                <a:ea typeface="MS Gothic" pitchFamily="49" charset="-128"/>
                <a:cs typeface="Lucida Sans Unicode" pitchFamily="34" charset="0"/>
              </a:rPr>
              <a:pPr marL="0" marR="0" lvl="0" indent="0" algn="r"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935057" algn="l"/>
                  <a:tab pos="1870112" algn="l"/>
                  <a:tab pos="2805170" algn="l"/>
                  <a:tab pos="3740226" algn="l"/>
                  <a:tab pos="4675283" algn="l"/>
                  <a:tab pos="5610339" algn="l"/>
                  <a:tab pos="6545396" algn="l"/>
                  <a:tab pos="7480453" algn="l"/>
                  <a:tab pos="8415509" algn="l"/>
                  <a:tab pos="9350565" algn="l"/>
                  <a:tab pos="10285623" algn="l"/>
                </a:tabLst>
                <a:defRPr/>
              </a:pPr>
              <a:t>1</a:t>
            </a:fld>
            <a:endParaRPr kumimoji="0" lang="en-GB" sz="1300" b="0" i="0" u="none" strike="noStrike" kern="1200" cap="none" spc="0" normalizeH="0" baseline="0" noProof="0" dirty="0">
              <a:ln>
                <a:noFill/>
              </a:ln>
              <a:solidFill>
                <a:srgbClr val="000000"/>
              </a:solidFill>
              <a:effectLst/>
              <a:uLnTx/>
              <a:uFillTx/>
              <a:latin typeface="Arial" charset="0"/>
              <a:ea typeface="MS Gothic" pitchFamily="49" charset="-128"/>
              <a:cs typeface="Lucida Sans Unicode" pitchFamily="34" charset="0"/>
            </a:endParaRPr>
          </a:p>
        </p:txBody>
      </p:sp>
    </p:spTree>
    <p:extLst>
      <p:ext uri="{BB962C8B-B14F-4D97-AF65-F5344CB8AC3E}">
        <p14:creationId xmlns:p14="http://schemas.microsoft.com/office/powerpoint/2010/main" val="19190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52475"/>
            <a:ext cx="6670675" cy="37528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95A03B-C4D4-41D1-B088-6F5275F46249}" type="slidenum">
              <a:rPr lang="fr-FR" smtClean="0"/>
              <a:pPr>
                <a:defRPr/>
              </a:pPr>
              <a:t>10</a:t>
            </a:fld>
            <a:endParaRPr lang="fr-FR" dirty="0"/>
          </a:p>
        </p:txBody>
      </p:sp>
    </p:spTree>
    <p:extLst>
      <p:ext uri="{BB962C8B-B14F-4D97-AF65-F5344CB8AC3E}">
        <p14:creationId xmlns:p14="http://schemas.microsoft.com/office/powerpoint/2010/main" val="186849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52475"/>
            <a:ext cx="6670675" cy="37528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095A03B-C4D4-41D1-B088-6F5275F46249}" type="slidenum">
              <a:rPr lang="fr-FR" smtClean="0"/>
              <a:pPr>
                <a:defRPr/>
              </a:pPr>
              <a:t>11</a:t>
            </a:fld>
            <a:endParaRPr lang="fr-FR" dirty="0"/>
          </a:p>
        </p:txBody>
      </p:sp>
    </p:spTree>
    <p:extLst>
      <p:ext uri="{BB962C8B-B14F-4D97-AF65-F5344CB8AC3E}">
        <p14:creationId xmlns:p14="http://schemas.microsoft.com/office/powerpoint/2010/main" val="371065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xfrm>
            <a:off x="92075" y="752475"/>
            <a:ext cx="6670675" cy="3752850"/>
          </a:xfrm>
          <a:ln/>
        </p:spPr>
      </p:sp>
      <p:sp>
        <p:nvSpPr>
          <p:cNvPr id="716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716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Narrow" pitchFamily="34" charset="0"/>
              </a:defRPr>
            </a:lvl1pPr>
            <a:lvl2pPr marL="723113" indent="-278120" eaLnBrk="0" hangingPunct="0">
              <a:defRPr sz="1400" b="1">
                <a:solidFill>
                  <a:schemeClr val="tx1"/>
                </a:solidFill>
                <a:latin typeface="Arial Narrow" pitchFamily="34" charset="0"/>
              </a:defRPr>
            </a:lvl2pPr>
            <a:lvl3pPr marL="1112482" indent="-222496" eaLnBrk="0" hangingPunct="0">
              <a:defRPr sz="1400" b="1">
                <a:solidFill>
                  <a:schemeClr val="tx1"/>
                </a:solidFill>
                <a:latin typeface="Arial Narrow" pitchFamily="34" charset="0"/>
              </a:defRPr>
            </a:lvl3pPr>
            <a:lvl4pPr marL="1557475" indent="-222496" eaLnBrk="0" hangingPunct="0">
              <a:defRPr sz="1400" b="1">
                <a:solidFill>
                  <a:schemeClr val="tx1"/>
                </a:solidFill>
                <a:latin typeface="Arial Narrow" pitchFamily="34" charset="0"/>
              </a:defRPr>
            </a:lvl4pPr>
            <a:lvl5pPr marL="2002467" indent="-222496" eaLnBrk="0" hangingPunct="0">
              <a:defRPr sz="1400" b="1">
                <a:solidFill>
                  <a:schemeClr val="tx1"/>
                </a:solidFill>
                <a:latin typeface="Arial Narrow" pitchFamily="34" charset="0"/>
              </a:defRPr>
            </a:lvl5pPr>
            <a:lvl6pPr marL="2447460" indent="-222496" eaLnBrk="0" fontAlgn="base" hangingPunct="0">
              <a:spcBef>
                <a:spcPct val="0"/>
              </a:spcBef>
              <a:spcAft>
                <a:spcPct val="0"/>
              </a:spcAft>
              <a:defRPr sz="1400" b="1">
                <a:solidFill>
                  <a:schemeClr val="tx1"/>
                </a:solidFill>
                <a:latin typeface="Arial Narrow" pitchFamily="34" charset="0"/>
              </a:defRPr>
            </a:lvl6pPr>
            <a:lvl7pPr marL="2892453" indent="-222496" eaLnBrk="0" fontAlgn="base" hangingPunct="0">
              <a:spcBef>
                <a:spcPct val="0"/>
              </a:spcBef>
              <a:spcAft>
                <a:spcPct val="0"/>
              </a:spcAft>
              <a:defRPr sz="1400" b="1">
                <a:solidFill>
                  <a:schemeClr val="tx1"/>
                </a:solidFill>
                <a:latin typeface="Arial Narrow" pitchFamily="34" charset="0"/>
              </a:defRPr>
            </a:lvl7pPr>
            <a:lvl8pPr marL="3337446" indent="-222496" eaLnBrk="0" fontAlgn="base" hangingPunct="0">
              <a:spcBef>
                <a:spcPct val="0"/>
              </a:spcBef>
              <a:spcAft>
                <a:spcPct val="0"/>
              </a:spcAft>
              <a:defRPr sz="1400" b="1">
                <a:solidFill>
                  <a:schemeClr val="tx1"/>
                </a:solidFill>
                <a:latin typeface="Arial Narrow" pitchFamily="34" charset="0"/>
              </a:defRPr>
            </a:lvl8pPr>
            <a:lvl9pPr marL="3782438" indent="-222496" eaLnBrk="0" fontAlgn="base" hangingPunct="0">
              <a:spcBef>
                <a:spcPct val="0"/>
              </a:spcBef>
              <a:spcAft>
                <a:spcPct val="0"/>
              </a:spcAft>
              <a:defRPr sz="1400" b="1">
                <a:solidFill>
                  <a:schemeClr val="tx1"/>
                </a:solidFill>
                <a:latin typeface="Arial Narrow" pitchFamily="34" charset="0"/>
              </a:defRPr>
            </a:lvl9pPr>
          </a:lstStyle>
          <a:p>
            <a:pPr eaLnBrk="1" hangingPunct="1"/>
            <a:fld id="{9729C1D8-35DE-4057-BDB5-3807FEDAEFD0}" type="slidenum">
              <a:rPr lang="fr-FR" altLang="fr-FR" sz="1300" b="0">
                <a:latin typeface="Arial" charset="0"/>
              </a:rPr>
              <a:pPr eaLnBrk="1" hangingPunct="1"/>
              <a:t>12</a:t>
            </a:fld>
            <a:endParaRPr lang="fr-FR" altLang="fr-FR" sz="1300" b="0">
              <a:latin typeface="Arial" charset="0"/>
            </a:endParaRPr>
          </a:p>
        </p:txBody>
      </p:sp>
    </p:spTree>
    <p:extLst>
      <p:ext uri="{BB962C8B-B14F-4D97-AF65-F5344CB8AC3E}">
        <p14:creationId xmlns:p14="http://schemas.microsoft.com/office/powerpoint/2010/main" val="591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37D09BA-57D8-4F80-A9A7-F8265BCA762D}" type="slidenum">
              <a:rPr lang="fr-FR" altLang="fr-FR"/>
              <a:pPr/>
              <a:t>2</a:t>
            </a:fld>
            <a:endParaRPr lang="fr-FR" altLang="fr-FR" dirty="0"/>
          </a:p>
        </p:txBody>
      </p:sp>
      <p:sp>
        <p:nvSpPr>
          <p:cNvPr id="240642" name="Rectangle 2"/>
          <p:cNvSpPr>
            <a:spLocks noGrp="1" noRot="1" noChangeAspect="1" noChangeArrowheads="1" noTextEdit="1"/>
          </p:cNvSpPr>
          <p:nvPr>
            <p:ph type="sldImg"/>
          </p:nvPr>
        </p:nvSpPr>
        <p:spPr>
          <a:xfrm>
            <a:off x="92075" y="752475"/>
            <a:ext cx="6670675" cy="3752850"/>
          </a:xfrm>
          <a:ln/>
        </p:spPr>
      </p:sp>
      <p:sp>
        <p:nvSpPr>
          <p:cNvPr id="240643" name="Rectangle 3"/>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91373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xfrm>
            <a:off x="92075" y="752475"/>
            <a:ext cx="6670675" cy="3752850"/>
          </a:xfrm>
          <a:ln/>
        </p:spPr>
      </p:sp>
      <p:sp>
        <p:nvSpPr>
          <p:cNvPr id="716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716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Narrow" pitchFamily="34" charset="0"/>
              </a:defRPr>
            </a:lvl1pPr>
            <a:lvl2pPr marL="723113" indent="-278120" eaLnBrk="0" hangingPunct="0">
              <a:defRPr sz="1400" b="1">
                <a:solidFill>
                  <a:schemeClr val="tx1"/>
                </a:solidFill>
                <a:latin typeface="Arial Narrow" pitchFamily="34" charset="0"/>
              </a:defRPr>
            </a:lvl2pPr>
            <a:lvl3pPr marL="1112482" indent="-222496" eaLnBrk="0" hangingPunct="0">
              <a:defRPr sz="1400" b="1">
                <a:solidFill>
                  <a:schemeClr val="tx1"/>
                </a:solidFill>
                <a:latin typeface="Arial Narrow" pitchFamily="34" charset="0"/>
              </a:defRPr>
            </a:lvl3pPr>
            <a:lvl4pPr marL="1557475" indent="-222496" eaLnBrk="0" hangingPunct="0">
              <a:defRPr sz="1400" b="1">
                <a:solidFill>
                  <a:schemeClr val="tx1"/>
                </a:solidFill>
                <a:latin typeface="Arial Narrow" pitchFamily="34" charset="0"/>
              </a:defRPr>
            </a:lvl4pPr>
            <a:lvl5pPr marL="2002467" indent="-222496" eaLnBrk="0" hangingPunct="0">
              <a:defRPr sz="1400" b="1">
                <a:solidFill>
                  <a:schemeClr val="tx1"/>
                </a:solidFill>
                <a:latin typeface="Arial Narrow" pitchFamily="34" charset="0"/>
              </a:defRPr>
            </a:lvl5pPr>
            <a:lvl6pPr marL="2447460" indent="-222496" eaLnBrk="0" fontAlgn="base" hangingPunct="0">
              <a:spcBef>
                <a:spcPct val="0"/>
              </a:spcBef>
              <a:spcAft>
                <a:spcPct val="0"/>
              </a:spcAft>
              <a:defRPr sz="1400" b="1">
                <a:solidFill>
                  <a:schemeClr val="tx1"/>
                </a:solidFill>
                <a:latin typeface="Arial Narrow" pitchFamily="34" charset="0"/>
              </a:defRPr>
            </a:lvl6pPr>
            <a:lvl7pPr marL="2892453" indent="-222496" eaLnBrk="0" fontAlgn="base" hangingPunct="0">
              <a:spcBef>
                <a:spcPct val="0"/>
              </a:spcBef>
              <a:spcAft>
                <a:spcPct val="0"/>
              </a:spcAft>
              <a:defRPr sz="1400" b="1">
                <a:solidFill>
                  <a:schemeClr val="tx1"/>
                </a:solidFill>
                <a:latin typeface="Arial Narrow" pitchFamily="34" charset="0"/>
              </a:defRPr>
            </a:lvl7pPr>
            <a:lvl8pPr marL="3337446" indent="-222496" eaLnBrk="0" fontAlgn="base" hangingPunct="0">
              <a:spcBef>
                <a:spcPct val="0"/>
              </a:spcBef>
              <a:spcAft>
                <a:spcPct val="0"/>
              </a:spcAft>
              <a:defRPr sz="1400" b="1">
                <a:solidFill>
                  <a:schemeClr val="tx1"/>
                </a:solidFill>
                <a:latin typeface="Arial Narrow" pitchFamily="34" charset="0"/>
              </a:defRPr>
            </a:lvl8pPr>
            <a:lvl9pPr marL="3782438" indent="-222496" eaLnBrk="0" fontAlgn="base" hangingPunct="0">
              <a:spcBef>
                <a:spcPct val="0"/>
              </a:spcBef>
              <a:spcAft>
                <a:spcPct val="0"/>
              </a:spcAft>
              <a:defRPr sz="1400" b="1">
                <a:solidFill>
                  <a:schemeClr val="tx1"/>
                </a:solidFill>
                <a:latin typeface="Arial Narrow" pitchFamily="34" charset="0"/>
              </a:defRPr>
            </a:lvl9pPr>
          </a:lstStyle>
          <a:p>
            <a:pPr eaLnBrk="1" hangingPunct="1"/>
            <a:fld id="{9729C1D8-35DE-4057-BDB5-3807FEDAEFD0}" type="slidenum">
              <a:rPr lang="fr-FR" altLang="fr-FR" sz="1300" b="0">
                <a:latin typeface="Arial" charset="0"/>
              </a:rPr>
              <a:pPr eaLnBrk="1" hangingPunct="1"/>
              <a:t>3</a:t>
            </a:fld>
            <a:endParaRPr lang="fr-FR" altLang="fr-FR" sz="1300" b="0">
              <a:latin typeface="Arial" charset="0"/>
            </a:endParaRPr>
          </a:p>
        </p:txBody>
      </p:sp>
    </p:spTree>
    <p:extLst>
      <p:ext uri="{BB962C8B-B14F-4D97-AF65-F5344CB8AC3E}">
        <p14:creationId xmlns:p14="http://schemas.microsoft.com/office/powerpoint/2010/main" val="415522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52475"/>
            <a:ext cx="6670675" cy="37528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796269-6E30-4AC2-BBB8-9A585AF5CDB9}" type="slidenum">
              <a:rPr lang="fr-FR" altLang="fr-FR" smtClean="0"/>
              <a:pPr/>
              <a:t>4</a:t>
            </a:fld>
            <a:endParaRPr lang="fr-FR" altLang="fr-FR"/>
          </a:p>
        </p:txBody>
      </p:sp>
    </p:spTree>
    <p:extLst>
      <p:ext uri="{BB962C8B-B14F-4D97-AF65-F5344CB8AC3E}">
        <p14:creationId xmlns:p14="http://schemas.microsoft.com/office/powerpoint/2010/main" val="94858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52475"/>
            <a:ext cx="6670675" cy="37528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796269-6E30-4AC2-BBB8-9A585AF5CDB9}" type="slidenum">
              <a:rPr lang="fr-FR" altLang="fr-FR" smtClean="0"/>
              <a:pPr/>
              <a:t>5</a:t>
            </a:fld>
            <a:endParaRPr lang="fr-FR" altLang="fr-FR"/>
          </a:p>
        </p:txBody>
      </p:sp>
    </p:spTree>
    <p:extLst>
      <p:ext uri="{BB962C8B-B14F-4D97-AF65-F5344CB8AC3E}">
        <p14:creationId xmlns:p14="http://schemas.microsoft.com/office/powerpoint/2010/main" val="280211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52475"/>
            <a:ext cx="6670675" cy="37528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796269-6E30-4AC2-BBB8-9A585AF5CDB9}" type="slidenum">
              <a:rPr lang="fr-FR" altLang="fr-FR" smtClean="0"/>
              <a:pPr/>
              <a:t>6</a:t>
            </a:fld>
            <a:endParaRPr lang="fr-FR" altLang="fr-FR"/>
          </a:p>
        </p:txBody>
      </p:sp>
    </p:spTree>
    <p:extLst>
      <p:ext uri="{BB962C8B-B14F-4D97-AF65-F5344CB8AC3E}">
        <p14:creationId xmlns:p14="http://schemas.microsoft.com/office/powerpoint/2010/main" val="94858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52475"/>
            <a:ext cx="6670675" cy="37528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96269-6E30-4AC2-BBB8-9A585AF5CDB9}" type="slidenum">
              <a:rPr lang="fr-FR" altLang="fr-FR" smtClean="0"/>
              <a:pPr/>
              <a:t>7</a:t>
            </a:fld>
            <a:endParaRPr lang="fr-FR" altLang="fr-FR"/>
          </a:p>
        </p:txBody>
      </p:sp>
    </p:spTree>
    <p:extLst>
      <p:ext uri="{BB962C8B-B14F-4D97-AF65-F5344CB8AC3E}">
        <p14:creationId xmlns:p14="http://schemas.microsoft.com/office/powerpoint/2010/main" val="237488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52475"/>
            <a:ext cx="6670675" cy="37528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796269-6E30-4AC2-BBB8-9A585AF5CDB9}" type="slidenum">
              <a:rPr lang="fr-FR" altLang="fr-FR" smtClean="0"/>
              <a:pPr/>
              <a:t>8</a:t>
            </a:fld>
            <a:endParaRPr lang="fr-FR" altLang="fr-FR"/>
          </a:p>
        </p:txBody>
      </p:sp>
    </p:spTree>
    <p:extLst>
      <p:ext uri="{BB962C8B-B14F-4D97-AF65-F5344CB8AC3E}">
        <p14:creationId xmlns:p14="http://schemas.microsoft.com/office/powerpoint/2010/main" val="94858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52475"/>
            <a:ext cx="6670675" cy="37528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96269-6E30-4AC2-BBB8-9A585AF5CDB9}" type="slidenum">
              <a:rPr lang="fr-FR" altLang="fr-FR" smtClean="0"/>
              <a:pPr/>
              <a:t>9</a:t>
            </a:fld>
            <a:endParaRPr lang="fr-FR" altLang="fr-FR"/>
          </a:p>
        </p:txBody>
      </p:sp>
    </p:spTree>
    <p:extLst>
      <p:ext uri="{BB962C8B-B14F-4D97-AF65-F5344CB8AC3E}">
        <p14:creationId xmlns:p14="http://schemas.microsoft.com/office/powerpoint/2010/main" val="150279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238744" y="1285860"/>
            <a:ext cx="6858048" cy="1143000"/>
          </a:xfrm>
        </p:spPr>
        <p:txBody>
          <a:bodyPr/>
          <a:lstStyle>
            <a:lvl1pPr algn="r">
              <a:defRPr sz="3600" b="1">
                <a:latin typeface="Arial Narrow" pitchFamily="34" charset="0"/>
              </a:defRPr>
            </a:lvl1pPr>
          </a:lstStyle>
          <a:p>
            <a:r>
              <a:rPr lang="fr-FR" dirty="0"/>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40D42816-CB79-4183-8C0C-4A66542D04D6}" type="slidenum">
              <a:rPr lang="fr-FR"/>
              <a:pPr>
                <a:defRPr/>
              </a:pPr>
              <a:t>‹N°›</a:t>
            </a:fld>
            <a:endParaRPr lang="fr-F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8190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2" name="Picture 6" descr="visuel-mains-contact-detourees"/>
          <p:cNvPicPr>
            <a:picLocks noChangeAspect="1" noChangeArrowheads="1"/>
          </p:cNvPicPr>
          <p:nvPr userDrawn="1"/>
        </p:nvPicPr>
        <p:blipFill>
          <a:blip r:embed="rId2" cstate="print"/>
          <a:srcRect/>
          <a:stretch>
            <a:fillRect/>
          </a:stretch>
        </p:blipFill>
        <p:spPr bwMode="auto">
          <a:xfrm>
            <a:off x="5615518" y="2495551"/>
            <a:ext cx="7528983" cy="5076825"/>
          </a:xfrm>
          <a:prstGeom prst="rect">
            <a:avLst/>
          </a:prstGeom>
          <a:noFill/>
          <a:ln w="9525">
            <a:noFill/>
            <a:miter lim="800000"/>
            <a:headEnd/>
            <a:tailEnd/>
          </a:ln>
        </p:spPr>
      </p:pic>
    </p:spTree>
    <p:extLst>
      <p:ext uri="{BB962C8B-B14F-4D97-AF65-F5344CB8AC3E}">
        <p14:creationId xmlns:p14="http://schemas.microsoft.com/office/powerpoint/2010/main" val="12488791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2" name="Picture 5" descr="opérationel2"/>
          <p:cNvPicPr>
            <a:picLocks noChangeAspect="1" noChangeArrowheads="1"/>
          </p:cNvPicPr>
          <p:nvPr userDrawn="1"/>
        </p:nvPicPr>
        <p:blipFill>
          <a:blip r:embed="rId2" cstate="print"/>
          <a:srcRect/>
          <a:stretch>
            <a:fillRect/>
          </a:stretch>
        </p:blipFill>
        <p:spPr bwMode="auto">
          <a:xfrm>
            <a:off x="7643284" y="3365500"/>
            <a:ext cx="3759200" cy="2819400"/>
          </a:xfrm>
          <a:prstGeom prst="rect">
            <a:avLst/>
          </a:prstGeom>
          <a:noFill/>
          <a:ln w="9525">
            <a:noFill/>
            <a:miter lim="800000"/>
            <a:headEnd/>
            <a:tailEnd/>
          </a:ln>
        </p:spPr>
      </p:pic>
    </p:spTree>
    <p:extLst>
      <p:ext uri="{BB962C8B-B14F-4D97-AF65-F5344CB8AC3E}">
        <p14:creationId xmlns:p14="http://schemas.microsoft.com/office/powerpoint/2010/main" val="11057809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pic>
        <p:nvPicPr>
          <p:cNvPr id="2" name="Picture 19" descr="mains_ok"/>
          <p:cNvPicPr>
            <a:picLocks noChangeAspect="1" noChangeArrowheads="1"/>
          </p:cNvPicPr>
          <p:nvPr userDrawn="1"/>
        </p:nvPicPr>
        <p:blipFill>
          <a:blip r:embed="rId2" cstate="print"/>
          <a:srcRect/>
          <a:stretch>
            <a:fillRect/>
          </a:stretch>
        </p:blipFill>
        <p:spPr bwMode="auto">
          <a:xfrm>
            <a:off x="6769100" y="3213100"/>
            <a:ext cx="5183717" cy="3048000"/>
          </a:xfrm>
          <a:prstGeom prst="rect">
            <a:avLst/>
          </a:prstGeom>
          <a:noFill/>
          <a:ln w="9525">
            <a:noFill/>
            <a:miter lim="800000"/>
            <a:headEnd/>
            <a:tailEnd/>
          </a:ln>
        </p:spPr>
      </p:pic>
    </p:spTree>
    <p:extLst>
      <p:ext uri="{BB962C8B-B14F-4D97-AF65-F5344CB8AC3E}">
        <p14:creationId xmlns:p14="http://schemas.microsoft.com/office/powerpoint/2010/main" val="11168469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pic>
        <p:nvPicPr>
          <p:cNvPr id="2" name="Picture 5" descr="visuel-mains-liees-detourees"/>
          <p:cNvPicPr>
            <a:picLocks noChangeAspect="1" noChangeArrowheads="1"/>
          </p:cNvPicPr>
          <p:nvPr userDrawn="1"/>
        </p:nvPicPr>
        <p:blipFill>
          <a:blip r:embed="rId2" cstate="print"/>
          <a:srcRect/>
          <a:stretch>
            <a:fillRect/>
          </a:stretch>
        </p:blipFill>
        <p:spPr bwMode="auto">
          <a:xfrm>
            <a:off x="6754285" y="3208339"/>
            <a:ext cx="5217583" cy="3068637"/>
          </a:xfrm>
          <a:prstGeom prst="rect">
            <a:avLst/>
          </a:prstGeom>
          <a:noFill/>
          <a:ln w="9525">
            <a:noFill/>
            <a:miter lim="800000"/>
            <a:headEnd/>
            <a:tailEnd/>
          </a:ln>
        </p:spPr>
      </p:pic>
    </p:spTree>
    <p:extLst>
      <p:ext uri="{BB962C8B-B14F-4D97-AF65-F5344CB8AC3E}">
        <p14:creationId xmlns:p14="http://schemas.microsoft.com/office/powerpoint/2010/main" val="29892376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fr-FR"/>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DA57EBA8-95CF-4894-81CC-E25029913D45}" type="slidenum">
              <a:rPr lang="fr-FR"/>
              <a:pPr>
                <a:defRPr/>
              </a:pPr>
              <a:t>‹N°›</a:t>
            </a:fld>
            <a:endParaRPr lang="fr-FR"/>
          </a:p>
        </p:txBody>
      </p:sp>
    </p:spTree>
    <p:extLst>
      <p:ext uri="{BB962C8B-B14F-4D97-AF65-F5344CB8AC3E}">
        <p14:creationId xmlns:p14="http://schemas.microsoft.com/office/powerpoint/2010/main" val="1527153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re seul">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655037" y="240793"/>
            <a:ext cx="7536963" cy="646331"/>
          </a:xfrm>
        </p:spPr>
        <p:txBody>
          <a:bodyPr anchor="t" anchorCtr="0">
            <a:spAutoFit/>
          </a:bodyPr>
          <a:lstStyle>
            <a:lvl1pPr algn="r">
              <a:defRPr sz="3600" b="1">
                <a:latin typeface="Arial Narrow" pitchFamily="34" charset="0"/>
              </a:defRPr>
            </a:lvl1pPr>
          </a:lstStyle>
          <a:p>
            <a:r>
              <a:rPr lang="fr-FR" dirty="0"/>
              <a:t>Client</a:t>
            </a:r>
          </a:p>
        </p:txBody>
      </p:sp>
      <p:sp>
        <p:nvSpPr>
          <p:cNvPr id="8" name="Text Box 7"/>
          <p:cNvSpPr txBox="1">
            <a:spLocks noChangeArrowheads="1"/>
          </p:cNvSpPr>
          <p:nvPr userDrawn="1"/>
        </p:nvSpPr>
        <p:spPr bwMode="auto">
          <a:xfrm>
            <a:off x="0" y="4730022"/>
            <a:ext cx="12192000" cy="283154"/>
          </a:xfrm>
          <a:prstGeom prst="rect">
            <a:avLst/>
          </a:prstGeom>
          <a:noFill/>
          <a:ln w="9525">
            <a:noFill/>
            <a:miter lim="800000"/>
            <a:headEnd/>
            <a:tailEnd/>
          </a:ln>
          <a:effectLst/>
        </p:spPr>
        <p:txBody>
          <a:bodyPr wrap="square">
            <a:spAutoFit/>
          </a:bodyPr>
          <a:lstStyle/>
          <a:p>
            <a:pPr algn="l">
              <a:lnSpc>
                <a:spcPct val="93000"/>
              </a:lnSpc>
              <a:spcBef>
                <a:spcPct val="50000"/>
              </a:spcBef>
              <a:buClr>
                <a:srgbClr val="000000"/>
              </a:buClr>
              <a:buSzPct val="100000"/>
              <a:buFont typeface="Arial" charset="0"/>
              <a:buNone/>
              <a:defRPr/>
            </a:pPr>
            <a:r>
              <a:rPr lang="fr-FR" sz="1000" b="1" dirty="0">
                <a:solidFill>
                  <a:schemeClr val="tx1"/>
                </a:solidFill>
                <a:latin typeface="Arial Narrow" pitchFamily="34" charset="0"/>
                <a:ea typeface="MS Gothic" pitchFamily="49" charset="-128"/>
                <a:cs typeface="+mn-cs"/>
              </a:rPr>
              <a:t>Ce document est la propriété d’OALIA S.A. Il ne peut être cédé ou son contenu révélé à un tiers sans l’autorisation préalable écrite d’OALIA. Les principes, moyens, mis en évidence dans ce document sont protégés par les lois de la propriété intellectuelle. Les noms, marques, et produits déposés référencés dans ce document sont la propriété de leurs propriétaires respectifs. Copyright © OALIA 2000-2018</a:t>
            </a:r>
          </a:p>
        </p:txBody>
      </p:sp>
      <p:sp>
        <p:nvSpPr>
          <p:cNvPr id="27" name="Espace réservé du texte 26"/>
          <p:cNvSpPr>
            <a:spLocks noGrp="1"/>
          </p:cNvSpPr>
          <p:nvPr>
            <p:ph type="body" sz="quarter" idx="10"/>
          </p:nvPr>
        </p:nvSpPr>
        <p:spPr>
          <a:xfrm>
            <a:off x="4655840" y="1124745"/>
            <a:ext cx="7536160" cy="954107"/>
          </a:xfrm>
        </p:spPr>
        <p:txBody>
          <a:bodyPr>
            <a:spAutoFit/>
          </a:bodyPr>
          <a:lstStyle>
            <a:lvl1pPr algn="r">
              <a:buFontTx/>
              <a:buNone/>
              <a:defRPr sz="2800">
                <a:solidFill>
                  <a:schemeClr val="bg1">
                    <a:lumMod val="50000"/>
                  </a:schemeClr>
                </a:solidFill>
              </a:defRPr>
            </a:lvl1pPr>
          </a:lstStyle>
          <a:p>
            <a:pPr lvl="0"/>
            <a:r>
              <a:rPr lang="fr-FR" dirty="0"/>
              <a:t>Cliquez pour modifier les styles du texte du masque</a:t>
            </a:r>
          </a:p>
        </p:txBody>
      </p:sp>
      <p:pic>
        <p:nvPicPr>
          <p:cNvPr id="2050" name="Picture 2" descr="https://www.guildquality.com/corp/wp-content/uploads/2015/08/road-to-excellence.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2836"/>
          <a:stretch/>
        </p:blipFill>
        <p:spPr bwMode="auto">
          <a:xfrm>
            <a:off x="0" y="5013176"/>
            <a:ext cx="12192000"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841785"/>
      </p:ext>
    </p:extLst>
  </p:cSld>
  <p:clrMapOvr>
    <a:overrideClrMapping bg1="lt1" tx1="dk1" bg2="lt2" tx2="dk2" accent1="accent1" accent2="accent2" accent3="accent3" accent4="accent4" accent5="accent5" accent6="accent6" hlink="hlink" folHlink="folHlink"/>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5" name="Line 4"/>
          <p:cNvSpPr>
            <a:spLocks noChangeShapeType="1"/>
          </p:cNvSpPr>
          <p:nvPr userDrawn="1"/>
        </p:nvSpPr>
        <p:spPr bwMode="auto">
          <a:xfrm>
            <a:off x="95251" y="862014"/>
            <a:ext cx="12001500" cy="1587"/>
          </a:xfrm>
          <a:prstGeom prst="line">
            <a:avLst/>
          </a:prstGeom>
          <a:noFill/>
          <a:ln w="19080">
            <a:solidFill>
              <a:srgbClr val="000066"/>
            </a:solidFill>
            <a:miter lim="800000"/>
            <a:headEnd/>
            <a:tailEnd/>
          </a:ln>
          <a:effectLst/>
        </p:spPr>
        <p:txBody>
          <a:bodyPr/>
          <a:lstStyle/>
          <a:p>
            <a:pPr>
              <a:lnSpc>
                <a:spcPct val="93000"/>
              </a:lnSpc>
              <a:buClr>
                <a:srgbClr val="000000"/>
              </a:buClr>
              <a:buSzPct val="100000"/>
              <a:buFont typeface="Arial" charset="0"/>
              <a:buNone/>
              <a:defRPr/>
            </a:pPr>
            <a:endParaRPr lang="fr-FR" dirty="0">
              <a:latin typeface="Arial" charset="0"/>
              <a:ea typeface="MS Gothic" pitchFamily="49" charset="-128"/>
              <a:cs typeface="+mn-cs"/>
            </a:endParaRPr>
          </a:p>
        </p:txBody>
      </p:sp>
      <p:sp>
        <p:nvSpPr>
          <p:cNvPr id="2" name="Titre 1"/>
          <p:cNvSpPr>
            <a:spLocks noGrp="1"/>
          </p:cNvSpPr>
          <p:nvPr>
            <p:ph type="title"/>
          </p:nvPr>
        </p:nvSpPr>
        <p:spPr>
          <a:xfrm>
            <a:off x="95208" y="274639"/>
            <a:ext cx="12001584" cy="511175"/>
          </a:xfrm>
        </p:spPr>
        <p:txBody>
          <a:bodyPr/>
          <a:lstStyle/>
          <a:p>
            <a:r>
              <a:rPr lang="fr-FR" dirty="0"/>
              <a:t>Cliquez pour modifier le style du titre</a:t>
            </a:r>
          </a:p>
        </p:txBody>
      </p:sp>
      <p:sp>
        <p:nvSpPr>
          <p:cNvPr id="3" name="Espace réservé du contenu 2"/>
          <p:cNvSpPr>
            <a:spLocks noGrp="1"/>
          </p:cNvSpPr>
          <p:nvPr>
            <p:ph sz="half" idx="1"/>
          </p:nvPr>
        </p:nvSpPr>
        <p:spPr>
          <a:xfrm>
            <a:off x="95208" y="928670"/>
            <a:ext cx="5905541" cy="5857916"/>
          </a:xfrm>
        </p:spPr>
        <p:txBody>
          <a:bodyPr/>
          <a:lstStyle>
            <a:lvl1pPr>
              <a:defRPr sz="2000"/>
            </a:lvl1pPr>
            <a:lvl2pPr>
              <a:buSzPct val="100000"/>
              <a:buFont typeface="Wingdings" pitchFamily="2" charset="2"/>
              <a:buChar cha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1251" y="928670"/>
            <a:ext cx="5905541" cy="5857916"/>
          </a:xfrm>
        </p:spPr>
        <p:txBody>
          <a:bodyPr/>
          <a:lstStyle>
            <a:lvl1pPr>
              <a:defRPr sz="2000"/>
            </a:lvl1pPr>
            <a:lvl2pPr>
              <a:buSzPct val="100000"/>
              <a:buFont typeface="Wingdings" pitchFamily="2" charset="2"/>
              <a:buChar cha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181822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Image 6" descr="Image2.png"/>
          <p:cNvPicPr>
            <a:picLocks noChangeAspect="1"/>
          </p:cNvPicPr>
          <p:nvPr userDrawn="1"/>
        </p:nvPicPr>
        <p:blipFill>
          <a:blip r:embed="rId3" cstate="print"/>
          <a:stretch>
            <a:fillRect/>
          </a:stretch>
        </p:blipFill>
        <p:spPr>
          <a:xfrm>
            <a:off x="0" y="5004434"/>
            <a:ext cx="12192000" cy="1853566"/>
          </a:xfrm>
          <a:prstGeom prst="rect">
            <a:avLst/>
          </a:prstGeom>
        </p:spPr>
      </p:pic>
      <p:sp>
        <p:nvSpPr>
          <p:cNvPr id="2" name="Titre 1"/>
          <p:cNvSpPr>
            <a:spLocks noGrp="1"/>
          </p:cNvSpPr>
          <p:nvPr>
            <p:ph type="title" hasCustomPrompt="1"/>
          </p:nvPr>
        </p:nvSpPr>
        <p:spPr>
          <a:xfrm>
            <a:off x="4655037" y="240793"/>
            <a:ext cx="7536963" cy="646331"/>
          </a:xfrm>
        </p:spPr>
        <p:txBody>
          <a:bodyPr anchor="t" anchorCtr="0">
            <a:spAutoFit/>
          </a:bodyPr>
          <a:lstStyle>
            <a:lvl1pPr algn="r">
              <a:defRPr sz="3600" b="1">
                <a:latin typeface="Arial Narrow" pitchFamily="34" charset="0"/>
              </a:defRPr>
            </a:lvl1pPr>
          </a:lstStyle>
          <a:p>
            <a:r>
              <a:rPr lang="fr-FR" dirty="0"/>
              <a:t>Client</a:t>
            </a:r>
          </a:p>
        </p:txBody>
      </p:sp>
      <p:sp>
        <p:nvSpPr>
          <p:cNvPr id="8" name="Text Box 7"/>
          <p:cNvSpPr txBox="1">
            <a:spLocks noChangeArrowheads="1"/>
          </p:cNvSpPr>
          <p:nvPr userDrawn="1"/>
        </p:nvSpPr>
        <p:spPr bwMode="auto">
          <a:xfrm>
            <a:off x="0" y="4730022"/>
            <a:ext cx="12192000" cy="283154"/>
          </a:xfrm>
          <a:prstGeom prst="rect">
            <a:avLst/>
          </a:prstGeom>
          <a:noFill/>
          <a:ln w="9525">
            <a:noFill/>
            <a:miter lim="800000"/>
            <a:headEnd/>
            <a:tailEnd/>
          </a:ln>
          <a:effectLst/>
        </p:spPr>
        <p:txBody>
          <a:bodyPr wrap="square">
            <a:spAutoFit/>
          </a:bodyPr>
          <a:lstStyle/>
          <a:p>
            <a:pPr>
              <a:lnSpc>
                <a:spcPct val="93000"/>
              </a:lnSpc>
              <a:spcBef>
                <a:spcPct val="50000"/>
              </a:spcBef>
              <a:buClr>
                <a:srgbClr val="000000"/>
              </a:buClr>
              <a:buSzPct val="100000"/>
              <a:buFont typeface="Arial" charset="0"/>
              <a:buNone/>
              <a:defRPr/>
            </a:pPr>
            <a:r>
              <a:rPr lang="fr-FR" sz="1000" b="1" dirty="0">
                <a:solidFill>
                  <a:srgbClr val="000000"/>
                </a:solidFill>
                <a:latin typeface="Arial Narrow" pitchFamily="34" charset="0"/>
                <a:ea typeface="MS Gothic" pitchFamily="49" charset="-128"/>
                <a:cs typeface="Arial"/>
              </a:rPr>
              <a:t>Ce document est la propriété d’OALIA S.A. Il ne peut être cédé ou son contenu révélé à un tiers sans l’autorisation préalable écrite d’OALIA. Les principes, moyens, mis en évidence dans ce document sont protégés par les lois de la propriété intellectuelle. Les noms, marques, et produits déposés référencés dans ce document sont la propriété de leurs propriétaires respectifs. Copyright © OALIA 2000-2010</a:t>
            </a:r>
          </a:p>
        </p:txBody>
      </p:sp>
      <p:pic>
        <p:nvPicPr>
          <p:cNvPr id="9" name="Image 8" descr="logo_256x256_spm_ombre.png"/>
          <p:cNvPicPr>
            <a:picLocks noChangeAspect="1"/>
          </p:cNvPicPr>
          <p:nvPr userDrawn="1"/>
        </p:nvPicPr>
        <p:blipFill>
          <a:blip r:embed="rId4" cstate="print"/>
          <a:stretch>
            <a:fillRect/>
          </a:stretch>
        </p:blipFill>
        <p:spPr>
          <a:xfrm>
            <a:off x="0" y="240792"/>
            <a:ext cx="4334392" cy="1892064"/>
          </a:xfrm>
          <a:prstGeom prst="rect">
            <a:avLst/>
          </a:prstGeom>
        </p:spPr>
      </p:pic>
      <p:sp>
        <p:nvSpPr>
          <p:cNvPr id="27" name="Espace réservé du texte 26"/>
          <p:cNvSpPr>
            <a:spLocks noGrp="1"/>
          </p:cNvSpPr>
          <p:nvPr>
            <p:ph type="body" sz="quarter" idx="10"/>
          </p:nvPr>
        </p:nvSpPr>
        <p:spPr>
          <a:xfrm>
            <a:off x="4655840" y="1124745"/>
            <a:ext cx="7536160" cy="954107"/>
          </a:xfrm>
        </p:spPr>
        <p:txBody>
          <a:bodyPr>
            <a:spAutoFit/>
          </a:bodyPr>
          <a:lstStyle>
            <a:lvl1pPr algn="r">
              <a:buFontTx/>
              <a:buNone/>
              <a:defRPr sz="2800">
                <a:solidFill>
                  <a:schemeClr val="bg1">
                    <a:lumMod val="50000"/>
                  </a:schemeClr>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2775231104"/>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2" name="Picture 6" descr="visuel-mains-contact-detourees"/>
          <p:cNvPicPr>
            <a:picLocks noChangeAspect="1" noChangeArrowheads="1"/>
          </p:cNvPicPr>
          <p:nvPr userDrawn="1"/>
        </p:nvPicPr>
        <p:blipFill>
          <a:blip r:embed="rId2" cstate="print"/>
          <a:srcRect/>
          <a:stretch>
            <a:fillRect/>
          </a:stretch>
        </p:blipFill>
        <p:spPr bwMode="auto">
          <a:xfrm>
            <a:off x="5615518" y="2495551"/>
            <a:ext cx="7528983" cy="5076825"/>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2" name="Picture 5" descr="opérationel2"/>
          <p:cNvPicPr>
            <a:picLocks noChangeAspect="1" noChangeArrowheads="1"/>
          </p:cNvPicPr>
          <p:nvPr userDrawn="1"/>
        </p:nvPicPr>
        <p:blipFill>
          <a:blip r:embed="rId2" cstate="print"/>
          <a:srcRect/>
          <a:stretch>
            <a:fillRect/>
          </a:stretch>
        </p:blipFill>
        <p:spPr bwMode="auto">
          <a:xfrm>
            <a:off x="7643284" y="3365500"/>
            <a:ext cx="3759200" cy="2819400"/>
          </a:xfrm>
          <a:prstGeom prst="rect">
            <a:avLst/>
          </a:prstGeom>
          <a:noFill/>
          <a:ln w="9525">
            <a:noFill/>
            <a:miter lim="800000"/>
            <a:headEnd/>
            <a:tailEnd/>
          </a:ln>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pic>
        <p:nvPicPr>
          <p:cNvPr id="2" name="Picture 19" descr="mains_ok"/>
          <p:cNvPicPr>
            <a:picLocks noChangeAspect="1" noChangeArrowheads="1"/>
          </p:cNvPicPr>
          <p:nvPr userDrawn="1"/>
        </p:nvPicPr>
        <p:blipFill>
          <a:blip r:embed="rId2" cstate="print"/>
          <a:srcRect/>
          <a:stretch>
            <a:fillRect/>
          </a:stretch>
        </p:blipFill>
        <p:spPr bwMode="auto">
          <a:xfrm>
            <a:off x="6769100" y="3213100"/>
            <a:ext cx="5183717" cy="3048000"/>
          </a:xfrm>
          <a:prstGeom prst="rect">
            <a:avLst/>
          </a:prstGeom>
          <a:noFill/>
          <a:ln w="9525">
            <a:noFill/>
            <a:miter lim="800000"/>
            <a:headEnd/>
            <a:tailEnd/>
          </a:ln>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pic>
        <p:nvPicPr>
          <p:cNvPr id="2" name="Picture 5" descr="visuel-mains-liees-detourees"/>
          <p:cNvPicPr>
            <a:picLocks noChangeAspect="1" noChangeArrowheads="1"/>
          </p:cNvPicPr>
          <p:nvPr userDrawn="1"/>
        </p:nvPicPr>
        <p:blipFill>
          <a:blip r:embed="rId2" cstate="print"/>
          <a:srcRect/>
          <a:stretch>
            <a:fillRect/>
          </a:stretch>
        </p:blipFill>
        <p:spPr bwMode="auto">
          <a:xfrm>
            <a:off x="6754285" y="3208339"/>
            <a:ext cx="5217583" cy="3068637"/>
          </a:xfrm>
          <a:prstGeom prst="rect">
            <a:avLst/>
          </a:prstGeom>
          <a:noFill/>
          <a:ln w="9525">
            <a:noFill/>
            <a:miter lim="800000"/>
            <a:headEnd/>
            <a:tailEnd/>
          </a:ln>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95251" y="862014"/>
            <a:ext cx="12001500" cy="1587"/>
          </a:xfrm>
          <a:prstGeom prst="line">
            <a:avLst/>
          </a:prstGeom>
          <a:noFill/>
          <a:ln w="19080">
            <a:solidFill>
              <a:srgbClr val="000066"/>
            </a:solidFill>
            <a:miter lim="800000"/>
            <a:headEnd/>
            <a:tailEnd/>
          </a:ln>
          <a:effectLst/>
        </p:spPr>
        <p:txBody>
          <a:bodyPr/>
          <a:lstStyle/>
          <a:p>
            <a:pPr>
              <a:lnSpc>
                <a:spcPct val="93000"/>
              </a:lnSpc>
              <a:buClr>
                <a:srgbClr val="000000"/>
              </a:buClr>
              <a:buSzPct val="100000"/>
              <a:buFont typeface="Arial" charset="0"/>
              <a:buNone/>
              <a:defRPr/>
            </a:pPr>
            <a:endParaRPr lang="fr-FR" dirty="0">
              <a:solidFill>
                <a:srgbClr val="FFFFFF"/>
              </a:solidFill>
              <a:latin typeface="Arial" charset="0"/>
              <a:ea typeface="MS Gothic" pitchFamily="49" charset="-128"/>
              <a:cs typeface="+mn-cs"/>
            </a:endParaRPr>
          </a:p>
        </p:txBody>
      </p:sp>
      <p:sp>
        <p:nvSpPr>
          <p:cNvPr id="2" name="Titre 1"/>
          <p:cNvSpPr>
            <a:spLocks noGrp="1"/>
          </p:cNvSpPr>
          <p:nvPr>
            <p:ph type="title"/>
          </p:nvPr>
        </p:nvSpPr>
        <p:spPr>
          <a:xfrm>
            <a:off x="95208" y="274639"/>
            <a:ext cx="12001584" cy="511156"/>
          </a:xfrm>
        </p:spPr>
        <p:txBody>
          <a:bodyPr/>
          <a:lstStyle>
            <a:lvl1pPr>
              <a:defRPr>
                <a:solidFill>
                  <a:schemeClr val="tx1"/>
                </a:solidFill>
                <a:latin typeface="Arial Narrow" pitchFamily="34" charset="0"/>
              </a:defRPr>
            </a:lvl1pPr>
          </a:lstStyle>
          <a:p>
            <a:r>
              <a:rPr lang="fr-FR" dirty="0"/>
              <a:t>Cliquez pour modifier le style du titre</a:t>
            </a:r>
          </a:p>
        </p:txBody>
      </p:sp>
      <p:sp>
        <p:nvSpPr>
          <p:cNvPr id="3" name="Espace réservé du contenu 2"/>
          <p:cNvSpPr>
            <a:spLocks noGrp="1"/>
          </p:cNvSpPr>
          <p:nvPr>
            <p:ph idx="1"/>
          </p:nvPr>
        </p:nvSpPr>
        <p:spPr>
          <a:xfrm>
            <a:off x="95208" y="928670"/>
            <a:ext cx="12001584" cy="5596674"/>
          </a:xfrm>
        </p:spPr>
        <p:txBody>
          <a:bodyPr/>
          <a:lstStyle>
            <a:lvl1pPr>
              <a:spcAft>
                <a:spcPts val="400"/>
              </a:spcAft>
              <a:buSzPct val="100000"/>
              <a:defRPr>
                <a:latin typeface="Arial Narrow" pitchFamily="34" charset="0"/>
              </a:defRPr>
            </a:lvl1pPr>
            <a:lvl2pPr>
              <a:spcAft>
                <a:spcPts val="400"/>
              </a:spcAft>
              <a:buSzPct val="100000"/>
              <a:buFont typeface="Wingdings" pitchFamily="2" charset="2"/>
              <a:buChar char="§"/>
              <a:defRPr>
                <a:latin typeface="Arial Narrow" pitchFamily="34" charset="0"/>
              </a:defRPr>
            </a:lvl2pPr>
            <a:lvl3pPr>
              <a:spcAft>
                <a:spcPts val="400"/>
              </a:spcAft>
              <a:defRPr sz="1400" b="0">
                <a:latin typeface="Arial Narrow" pitchFamily="34" charset="0"/>
              </a:defRPr>
            </a:lvl3pPr>
            <a:lvl4pPr>
              <a:spcBef>
                <a:spcPts val="400"/>
              </a:spcBef>
              <a:spcAft>
                <a:spcPts val="400"/>
              </a:spcAft>
              <a:defRPr sz="1200" b="1">
                <a:latin typeface="Arial Narrow" pitchFamily="34" charset="0"/>
              </a:defRPr>
            </a:lvl4pPr>
            <a:lvl5pPr>
              <a:spcBef>
                <a:spcPts val="400"/>
              </a:spcBef>
              <a:spcAft>
                <a:spcPts val="400"/>
              </a:spcAft>
              <a:defRPr sz="1000" b="1">
                <a:latin typeface="Arial Narrow"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931438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Line 4"/>
          <p:cNvSpPr>
            <a:spLocks noChangeShapeType="1"/>
          </p:cNvSpPr>
          <p:nvPr userDrawn="1"/>
        </p:nvSpPr>
        <p:spPr bwMode="auto">
          <a:xfrm>
            <a:off x="95251" y="862014"/>
            <a:ext cx="12001500" cy="1587"/>
          </a:xfrm>
          <a:prstGeom prst="line">
            <a:avLst/>
          </a:prstGeom>
          <a:noFill/>
          <a:ln w="19080">
            <a:solidFill>
              <a:srgbClr val="000066"/>
            </a:solidFill>
            <a:miter lim="800000"/>
            <a:headEnd/>
            <a:tailEnd/>
          </a:ln>
          <a:effectLst/>
        </p:spPr>
        <p:txBody>
          <a:bodyPr/>
          <a:lstStyle/>
          <a:p>
            <a:pPr>
              <a:lnSpc>
                <a:spcPct val="93000"/>
              </a:lnSpc>
              <a:buClr>
                <a:srgbClr val="000000"/>
              </a:buClr>
              <a:buSzPct val="100000"/>
              <a:buFont typeface="Arial" charset="0"/>
              <a:buNone/>
              <a:defRPr/>
            </a:pPr>
            <a:endParaRPr lang="fr-FR" dirty="0">
              <a:solidFill>
                <a:srgbClr val="FFFFFF"/>
              </a:solidFill>
              <a:latin typeface="Arial" charset="0"/>
              <a:ea typeface="MS Gothic" pitchFamily="49" charset="-128"/>
              <a:cs typeface="+mn-cs"/>
            </a:endParaRPr>
          </a:p>
        </p:txBody>
      </p:sp>
      <p:sp>
        <p:nvSpPr>
          <p:cNvPr id="2" name="Titre 1"/>
          <p:cNvSpPr>
            <a:spLocks noGrp="1"/>
          </p:cNvSpPr>
          <p:nvPr>
            <p:ph type="title"/>
          </p:nvPr>
        </p:nvSpPr>
        <p:spPr>
          <a:xfrm>
            <a:off x="95208" y="274639"/>
            <a:ext cx="12001584" cy="511175"/>
          </a:xfrm>
        </p:spPr>
        <p:txBody>
          <a:bodyPr/>
          <a:lstStyle/>
          <a:p>
            <a:r>
              <a:rPr lang="fr-FR" dirty="0"/>
              <a:t>Cliquez pour modifier le style du titre</a:t>
            </a:r>
          </a:p>
        </p:txBody>
      </p:sp>
      <p:sp>
        <p:nvSpPr>
          <p:cNvPr id="3" name="Espace réservé du contenu 2"/>
          <p:cNvSpPr>
            <a:spLocks noGrp="1"/>
          </p:cNvSpPr>
          <p:nvPr>
            <p:ph sz="half" idx="1"/>
          </p:nvPr>
        </p:nvSpPr>
        <p:spPr>
          <a:xfrm>
            <a:off x="95208" y="928670"/>
            <a:ext cx="5905541" cy="5857916"/>
          </a:xfrm>
        </p:spPr>
        <p:txBody>
          <a:bodyPr/>
          <a:lstStyle>
            <a:lvl1pPr>
              <a:defRPr sz="2000"/>
            </a:lvl1pPr>
            <a:lvl2pPr>
              <a:buSzPct val="100000"/>
              <a:buFont typeface="Wingdings" pitchFamily="2" charset="2"/>
              <a:buChar cha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1251" y="928670"/>
            <a:ext cx="5905541" cy="5857916"/>
          </a:xfrm>
        </p:spPr>
        <p:txBody>
          <a:bodyPr/>
          <a:lstStyle>
            <a:lvl1pPr>
              <a:defRPr sz="2000"/>
            </a:lvl1pPr>
            <a:lvl2pPr>
              <a:buSzPct val="100000"/>
              <a:buFont typeface="Wingdings" pitchFamily="2" charset="2"/>
              <a:buChar cha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631840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Line 4"/>
          <p:cNvSpPr>
            <a:spLocks noChangeShapeType="1"/>
          </p:cNvSpPr>
          <p:nvPr userDrawn="1"/>
        </p:nvSpPr>
        <p:spPr bwMode="auto">
          <a:xfrm>
            <a:off x="95251" y="862014"/>
            <a:ext cx="12001500" cy="1587"/>
          </a:xfrm>
          <a:prstGeom prst="line">
            <a:avLst/>
          </a:prstGeom>
          <a:noFill/>
          <a:ln w="19080">
            <a:solidFill>
              <a:srgbClr val="000066"/>
            </a:solidFill>
            <a:miter lim="800000"/>
            <a:headEnd/>
            <a:tailEnd/>
          </a:ln>
          <a:effectLst/>
        </p:spPr>
        <p:txBody>
          <a:bodyPr/>
          <a:lstStyle/>
          <a:p>
            <a:pPr>
              <a:lnSpc>
                <a:spcPct val="93000"/>
              </a:lnSpc>
              <a:buClr>
                <a:srgbClr val="000000"/>
              </a:buClr>
              <a:buSzPct val="100000"/>
              <a:buFont typeface="Arial" charset="0"/>
              <a:buNone/>
              <a:defRPr/>
            </a:pPr>
            <a:endParaRPr lang="fr-FR" dirty="0">
              <a:solidFill>
                <a:srgbClr val="FFFFFF"/>
              </a:solidFill>
              <a:latin typeface="Arial" charset="0"/>
              <a:ea typeface="MS Gothic" pitchFamily="49" charset="-128"/>
              <a:cs typeface="+mn-cs"/>
            </a:endParaRPr>
          </a:p>
        </p:txBody>
      </p:sp>
      <p:sp>
        <p:nvSpPr>
          <p:cNvPr id="2" name="Titre 1"/>
          <p:cNvSpPr>
            <a:spLocks noGrp="1"/>
          </p:cNvSpPr>
          <p:nvPr>
            <p:ph type="title"/>
          </p:nvPr>
        </p:nvSpPr>
        <p:spPr>
          <a:xfrm>
            <a:off x="95208" y="274639"/>
            <a:ext cx="12001584" cy="511156"/>
          </a:xfrm>
        </p:spPr>
        <p:txBody>
          <a:bodyPr/>
          <a:lstStyle>
            <a:lvl1pPr>
              <a:defRPr>
                <a:solidFill>
                  <a:schemeClr val="tx1"/>
                </a:solidFill>
                <a:latin typeface="Arial Narrow" pitchFamily="34" charset="0"/>
              </a:defRPr>
            </a:lvl1pPr>
          </a:lstStyle>
          <a:p>
            <a:r>
              <a:rPr lang="fr-FR" dirty="0"/>
              <a:t>Cliquez pour modifier le style du titre</a:t>
            </a:r>
          </a:p>
        </p:txBody>
      </p:sp>
    </p:spTree>
    <p:extLst>
      <p:ext uri="{BB962C8B-B14F-4D97-AF65-F5344CB8AC3E}">
        <p14:creationId xmlns:p14="http://schemas.microsoft.com/office/powerpoint/2010/main" val="147738096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9.png"/><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2765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3000"/>
              </a:lnSpc>
              <a:buClr>
                <a:srgbClr val="000000"/>
              </a:buClr>
              <a:buSzPct val="100000"/>
              <a:buFont typeface="Arial" charset="0"/>
              <a:buNone/>
              <a:defRPr sz="1400" dirty="0">
                <a:latin typeface="Arial" charset="0"/>
                <a:ea typeface="MS Gothic" pitchFamily="49" charset="-128"/>
                <a:cs typeface="+mn-cs"/>
              </a:defRPr>
            </a:lvl1pPr>
          </a:lstStyle>
          <a:p>
            <a:pPr>
              <a:defRPr/>
            </a:pPr>
            <a:endParaRPr lang="fr-FR" dirty="0"/>
          </a:p>
        </p:txBody>
      </p:sp>
      <p:sp>
        <p:nvSpPr>
          <p:cNvPr id="2765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3000"/>
              </a:lnSpc>
              <a:buClr>
                <a:srgbClr val="000000"/>
              </a:buClr>
              <a:buSzPct val="100000"/>
              <a:buFont typeface="Arial" charset="0"/>
              <a:buNone/>
              <a:defRPr sz="1400" dirty="0">
                <a:latin typeface="Arial" charset="0"/>
                <a:ea typeface="MS Gothic" pitchFamily="49" charset="-128"/>
                <a:cs typeface="+mn-cs"/>
              </a:defRPr>
            </a:lvl1pPr>
          </a:lstStyle>
          <a:p>
            <a:pPr>
              <a:defRPr/>
            </a:pPr>
            <a:endParaRPr lang="fr-FR" dirty="0"/>
          </a:p>
        </p:txBody>
      </p:sp>
      <p:sp>
        <p:nvSpPr>
          <p:cNvPr id="2765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400">
                <a:latin typeface="Arial" charset="0"/>
                <a:ea typeface="MS Gothic" pitchFamily="49" charset="-128"/>
                <a:cs typeface="+mn-cs"/>
              </a:defRPr>
            </a:lvl1pPr>
          </a:lstStyle>
          <a:p>
            <a:pPr>
              <a:defRPr/>
            </a:pPr>
            <a:fld id="{86987C55-43E2-499E-BB7E-FB2D0E36946B}" type="slidenum">
              <a:rPr lang="fr-FR" smtClean="0">
                <a:solidFill>
                  <a:schemeClr val="tx1"/>
                </a:solidFill>
              </a:rPr>
              <a:pPr>
                <a:defRPr/>
              </a:pPr>
              <a:t>‹N°›</a:t>
            </a:fld>
            <a:fld id="{FA19C005-93B7-4A31-97D8-01160ECFB442}" type="slidenum">
              <a:rPr lang="fr-FR" smtClean="0"/>
              <a:pPr>
                <a:defRPr/>
              </a:pPr>
              <a:t>‹N°›</a:t>
            </a:fld>
            <a:endParaRPr lang="fr-FR" dirty="0"/>
          </a:p>
        </p:txBody>
      </p:sp>
      <p:sp>
        <p:nvSpPr>
          <p:cNvPr id="27655" name="Text Box 7"/>
          <p:cNvSpPr txBox="1">
            <a:spLocks noChangeArrowheads="1"/>
          </p:cNvSpPr>
          <p:nvPr/>
        </p:nvSpPr>
        <p:spPr bwMode="auto">
          <a:xfrm>
            <a:off x="480484" y="6446838"/>
            <a:ext cx="11184467" cy="261867"/>
          </a:xfrm>
          <a:prstGeom prst="rect">
            <a:avLst/>
          </a:prstGeom>
          <a:noFill/>
          <a:ln w="9525">
            <a:noFill/>
            <a:miter lim="800000"/>
            <a:headEnd/>
            <a:tailEnd/>
          </a:ln>
          <a:effectLst/>
        </p:spPr>
        <p:txBody>
          <a:bodyPr>
            <a:spAutoFit/>
          </a:bodyPr>
          <a:lstStyle/>
          <a:p>
            <a:pPr>
              <a:lnSpc>
                <a:spcPct val="93000"/>
              </a:lnSpc>
              <a:spcBef>
                <a:spcPct val="50000"/>
              </a:spcBef>
              <a:buClr>
                <a:srgbClr val="000000"/>
              </a:buClr>
              <a:buSzPct val="100000"/>
              <a:buFont typeface="Arial" charset="0"/>
              <a:buNone/>
              <a:defRPr/>
            </a:pPr>
            <a:r>
              <a:rPr lang="fr-FR" sz="700" dirty="0">
                <a:solidFill>
                  <a:srgbClr val="C0C0C0"/>
                </a:solidFill>
                <a:latin typeface="Arial" charset="0"/>
                <a:ea typeface="MS Gothic" pitchFamily="49" charset="-128"/>
                <a:cs typeface="+mn-cs"/>
              </a:rPr>
              <a:t>Ce document est la propriété d’OALIA S.A. Il ne peut être cédé ou son contenu révélé à un tiers sans l’autorisation préalable écrite d’OALIA. Les principes, moyens, mis en évidence dans ce document sont protégés par les lois de la propriété intellectuelle. Les noms, marques, et produits déposés référencés dans ce document sont la propriété de leurs propriétaires respectifs. Copyright © OALIA 2000-2010</a:t>
            </a:r>
          </a:p>
          <a:p>
            <a:pPr>
              <a:lnSpc>
                <a:spcPct val="93000"/>
              </a:lnSpc>
              <a:spcBef>
                <a:spcPct val="50000"/>
              </a:spcBef>
              <a:buClr>
                <a:srgbClr val="000000"/>
              </a:buClr>
              <a:buSzPct val="100000"/>
              <a:buFont typeface="Arial" charset="0"/>
              <a:buNone/>
              <a:defRPr/>
            </a:pPr>
            <a:fld id="{DD0784FB-04B6-4116-818F-BFB663C5B415}" type="slidenum">
              <a:rPr lang="fr-FR" sz="700" smtClean="0">
                <a:solidFill>
                  <a:srgbClr val="C0C0C0"/>
                </a:solidFill>
                <a:latin typeface="Arial" charset="0"/>
                <a:ea typeface="MS Gothic" pitchFamily="49" charset="-128"/>
                <a:cs typeface="+mn-cs"/>
              </a:rPr>
              <a:pPr>
                <a:lnSpc>
                  <a:spcPct val="93000"/>
                </a:lnSpc>
                <a:spcBef>
                  <a:spcPct val="50000"/>
                </a:spcBef>
                <a:buClr>
                  <a:srgbClr val="000000"/>
                </a:buClr>
                <a:buSzPct val="100000"/>
                <a:buFont typeface="Arial" charset="0"/>
                <a:buNone/>
                <a:defRPr/>
              </a:pPr>
              <a:t>‹N°›</a:t>
            </a:fld>
            <a:endParaRPr lang="fr-FR" sz="700" dirty="0">
              <a:solidFill>
                <a:srgbClr val="C0C0C0"/>
              </a:solidFill>
              <a:latin typeface="Arial" charset="0"/>
              <a:ea typeface="MS Gothic" pitchFamily="49" charset="-128"/>
              <a:cs typeface="+mn-cs"/>
            </a:endParaRPr>
          </a:p>
        </p:txBody>
      </p:sp>
    </p:spTree>
  </p:cSld>
  <p:clrMap bg1="lt1" tx1="dk1" bg2="lt2" tx2="dk2" accent1="accent1" accent2="accent2" accent3="accent3" accent4="accent4" accent5="accent5" accent6="accent6" hlink="hlink" folHlink="folHlink"/>
  <p:sldLayoutIdLst>
    <p:sldLayoutId id="2147483688" r:id="rId1"/>
  </p:sldLayoutIdLst>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2765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3000"/>
              </a:lnSpc>
              <a:buClr>
                <a:srgbClr val="000000"/>
              </a:buClr>
              <a:buSzPct val="100000"/>
              <a:buFont typeface="Arial" charset="0"/>
              <a:buNone/>
              <a:defRPr sz="1400" dirty="0">
                <a:latin typeface="Arial" charset="0"/>
                <a:ea typeface="MS Gothic" pitchFamily="49" charset="-128"/>
                <a:cs typeface="+mn-cs"/>
              </a:defRPr>
            </a:lvl1pPr>
          </a:lstStyle>
          <a:p>
            <a:pPr>
              <a:defRPr/>
            </a:pPr>
            <a:endParaRPr lang="fr-FR" dirty="0">
              <a:solidFill>
                <a:srgbClr val="FFFFFF"/>
              </a:solidFill>
            </a:endParaRPr>
          </a:p>
        </p:txBody>
      </p:sp>
      <p:sp>
        <p:nvSpPr>
          <p:cNvPr id="2765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3000"/>
              </a:lnSpc>
              <a:buClr>
                <a:srgbClr val="000000"/>
              </a:buClr>
              <a:buSzPct val="100000"/>
              <a:buFont typeface="Arial" charset="0"/>
              <a:buNone/>
              <a:defRPr sz="1400" dirty="0">
                <a:latin typeface="Arial" charset="0"/>
                <a:ea typeface="MS Gothic" pitchFamily="49" charset="-128"/>
                <a:cs typeface="+mn-cs"/>
              </a:defRPr>
            </a:lvl1pPr>
          </a:lstStyle>
          <a:p>
            <a:pPr>
              <a:defRPr/>
            </a:pPr>
            <a:endParaRPr lang="fr-FR" dirty="0">
              <a:solidFill>
                <a:srgbClr val="FFFFFF"/>
              </a:solidFill>
            </a:endParaRPr>
          </a:p>
        </p:txBody>
      </p:sp>
      <p:sp>
        <p:nvSpPr>
          <p:cNvPr id="2765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400">
                <a:latin typeface="Arial" charset="0"/>
                <a:ea typeface="MS Gothic" pitchFamily="49" charset="-128"/>
                <a:cs typeface="+mn-cs"/>
              </a:defRPr>
            </a:lvl1pPr>
          </a:lstStyle>
          <a:p>
            <a:pPr>
              <a:defRPr/>
            </a:pPr>
            <a:fld id="{FA19C005-93B7-4A31-97D8-01160ECFB442}" type="slidenum">
              <a:rPr lang="fr-FR">
                <a:solidFill>
                  <a:srgbClr val="FFFFFF"/>
                </a:solidFill>
              </a:rPr>
              <a:pPr>
                <a:defRPr/>
              </a:pPr>
              <a:t>‹N°›</a:t>
            </a:fld>
            <a:endParaRPr lang="fr-FR" dirty="0">
              <a:solidFill>
                <a:srgbClr val="FFFFFF"/>
              </a:solidFill>
            </a:endParaRPr>
          </a:p>
        </p:txBody>
      </p:sp>
      <p:sp>
        <p:nvSpPr>
          <p:cNvPr id="9" name="ZoneTexte 8"/>
          <p:cNvSpPr txBox="1"/>
          <p:nvPr/>
        </p:nvSpPr>
        <p:spPr>
          <a:xfrm>
            <a:off x="10608501" y="6358094"/>
            <a:ext cx="864096" cy="276999"/>
          </a:xfrm>
          <a:prstGeom prst="rect">
            <a:avLst/>
          </a:prstGeom>
          <a:noFill/>
        </p:spPr>
        <p:txBody>
          <a:bodyPr wrap="square" rtlCol="0">
            <a:spAutoFit/>
          </a:bodyPr>
          <a:lstStyle/>
          <a:p>
            <a:pPr>
              <a:defRPr/>
            </a:pPr>
            <a:fld id="{86987C55-43E2-499E-BB7E-FB2D0E36946B}" type="slidenum">
              <a:rPr lang="fr-FR" smtClean="0">
                <a:solidFill>
                  <a:schemeClr val="tx1"/>
                </a:solidFill>
              </a:rPr>
              <a:pPr>
                <a:defRPr/>
              </a:pPr>
              <a:t>‹N°›</a:t>
            </a:fld>
            <a:endParaRPr lang="fr-FR" dirty="0"/>
          </a:p>
        </p:txBody>
      </p:sp>
    </p:spTree>
    <p:extLst>
      <p:ext uri="{BB962C8B-B14F-4D97-AF65-F5344CB8AC3E}">
        <p14:creationId xmlns:p14="http://schemas.microsoft.com/office/powerpoint/2010/main" val="2028732599"/>
      </p:ext>
    </p:extLst>
  </p:cSld>
  <p:clrMap bg1="lt1" tx1="dk1" bg2="lt2" tx2="dk2" accent1="accent1" accent2="accent2" accent3="accent3" accent4="accent4" accent5="accent5" accent6="accent6" hlink="hlink" folHlink="folHlink"/>
  <p:sldLayoutIdLst>
    <p:sldLayoutId id="2147483700" r:id="rId1"/>
    <p:sldLayoutId id="2147483693" r:id="rId2"/>
    <p:sldLayoutId id="2147483694" r:id="rId3"/>
    <p:sldLayoutId id="2147483695" r:id="rId4"/>
    <p:sldLayoutId id="2147483696" r:id="rId5"/>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666751" y="1143000"/>
            <a:ext cx="11239500" cy="51435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endParaRPr lang="fr-FR"/>
          </a:p>
        </p:txBody>
      </p:sp>
      <p:sp>
        <p:nvSpPr>
          <p:cNvPr id="2051" name="Rectangle 2"/>
          <p:cNvSpPr>
            <a:spLocks noGrp="1" noChangeArrowheads="1"/>
          </p:cNvSpPr>
          <p:nvPr>
            <p:ph type="title"/>
          </p:nvPr>
        </p:nvSpPr>
        <p:spPr bwMode="auto">
          <a:xfrm>
            <a:off x="677334" y="274639"/>
            <a:ext cx="10085917" cy="5111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Cliquez pour éditer le format du texte-titre</a:t>
            </a:r>
          </a:p>
        </p:txBody>
      </p:sp>
      <p:sp>
        <p:nvSpPr>
          <p:cNvPr id="2" name="Text Box 3"/>
          <p:cNvSpPr txBox="1">
            <a:spLocks noChangeArrowheads="1"/>
          </p:cNvSpPr>
          <p:nvPr/>
        </p:nvSpPr>
        <p:spPr bwMode="auto">
          <a:xfrm>
            <a:off x="609600" y="6245225"/>
            <a:ext cx="2844800" cy="476250"/>
          </a:xfrm>
          <a:prstGeom prst="rect">
            <a:avLst/>
          </a:prstGeom>
          <a:noFill/>
          <a:ln w="9525">
            <a:noFill/>
            <a:round/>
            <a:headEnd/>
            <a:tailEnd/>
          </a:ln>
          <a:effectLst/>
        </p:spPr>
        <p:txBody>
          <a:bodyPr wrap="none" anchor="ctr"/>
          <a:lstStyle/>
          <a:p>
            <a:pPr>
              <a:lnSpc>
                <a:spcPct val="93000"/>
              </a:lnSpc>
              <a:buClr>
                <a:srgbClr val="000000"/>
              </a:buClr>
              <a:buSzPct val="100000"/>
              <a:buFont typeface="Arial" charset="0"/>
              <a:buNone/>
              <a:defRPr/>
            </a:pPr>
            <a:endParaRPr lang="fr-FR" dirty="0">
              <a:solidFill>
                <a:srgbClr val="FFFFFF"/>
              </a:solidFill>
              <a:latin typeface="Arial" charset="0"/>
              <a:ea typeface="MS Gothic" pitchFamily="49" charset="-128"/>
              <a:cs typeface="+mn-cs"/>
            </a:endParaRPr>
          </a:p>
        </p:txBody>
      </p:sp>
      <p:pic>
        <p:nvPicPr>
          <p:cNvPr id="2053"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1436352" y="18733"/>
            <a:ext cx="755649" cy="424496"/>
          </a:xfrm>
          <a:prstGeom prst="rect">
            <a:avLst/>
          </a:prstGeom>
          <a:noFill/>
          <a:ln w="9525">
            <a:noFill/>
            <a:round/>
            <a:headEnd/>
            <a:tailEnd/>
          </a:ln>
        </p:spPr>
      </p:pic>
      <p:sp>
        <p:nvSpPr>
          <p:cNvPr id="6" name="ZoneTexte 5"/>
          <p:cNvSpPr txBox="1"/>
          <p:nvPr/>
        </p:nvSpPr>
        <p:spPr>
          <a:xfrm>
            <a:off x="10800523" y="6496594"/>
            <a:ext cx="864096" cy="276999"/>
          </a:xfrm>
          <a:prstGeom prst="rect">
            <a:avLst/>
          </a:prstGeom>
          <a:noFill/>
        </p:spPr>
        <p:txBody>
          <a:bodyPr wrap="square" rtlCol="0">
            <a:spAutoFit/>
          </a:bodyPr>
          <a:lstStyle/>
          <a:p>
            <a:pPr>
              <a:defRPr/>
            </a:pPr>
            <a:fld id="{86987C55-43E2-499E-BB7E-FB2D0E36946B}" type="slidenum">
              <a:rPr lang="fr-FR" smtClean="0">
                <a:solidFill>
                  <a:schemeClr val="tx1"/>
                </a:solidFill>
              </a:rPr>
              <a:pPr>
                <a:defRPr/>
              </a:pPr>
              <a:t>‹N°›</a:t>
            </a:fld>
            <a:endParaRPr lang="fr-FR" dirty="0"/>
          </a:p>
        </p:txBody>
      </p:sp>
    </p:spTree>
    <p:extLst>
      <p:ext uri="{BB962C8B-B14F-4D97-AF65-F5344CB8AC3E}">
        <p14:creationId xmlns:p14="http://schemas.microsoft.com/office/powerpoint/2010/main" val="385741050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ransition/>
  <p:hf sldNum="0" hdr="0" dt="0"/>
  <p:txStyles>
    <p:titleStyle>
      <a:lvl1pPr algn="l" defTabSz="449263" rtl="0" eaLnBrk="0" fontAlgn="base" hangingPunct="0">
        <a:lnSpc>
          <a:spcPct val="97000"/>
        </a:lnSpc>
        <a:spcBef>
          <a:spcPct val="0"/>
        </a:spcBef>
        <a:spcAft>
          <a:spcPct val="0"/>
        </a:spcAft>
        <a:buClr>
          <a:srgbClr val="000000"/>
        </a:buClr>
        <a:buSzPct val="100000"/>
        <a:buFont typeface="Arial Narrow" pitchFamily="34" charset="0"/>
        <a:defRPr sz="2600">
          <a:solidFill>
            <a:srgbClr val="000000"/>
          </a:solidFill>
          <a:latin typeface="+mj-lt"/>
          <a:ea typeface="+mj-ea"/>
          <a:cs typeface="+mj-cs"/>
        </a:defRPr>
      </a:lvl1pPr>
      <a:lvl2pPr algn="l" defTabSz="449263" rtl="0" eaLnBrk="0" fontAlgn="base" hangingPunct="0">
        <a:lnSpc>
          <a:spcPct val="97000"/>
        </a:lnSpc>
        <a:spcBef>
          <a:spcPct val="0"/>
        </a:spcBef>
        <a:spcAft>
          <a:spcPct val="0"/>
        </a:spcAft>
        <a:buClr>
          <a:srgbClr val="000000"/>
        </a:buClr>
        <a:buSzPct val="100000"/>
        <a:buFont typeface="Arial Narrow" pitchFamily="34" charset="0"/>
        <a:defRPr sz="2600">
          <a:solidFill>
            <a:srgbClr val="000000"/>
          </a:solidFill>
          <a:latin typeface="Arial Narrow" pitchFamily="34" charset="0"/>
          <a:cs typeface="Arial" charset="0"/>
        </a:defRPr>
      </a:lvl2pPr>
      <a:lvl3pPr algn="l" defTabSz="449263" rtl="0" eaLnBrk="0" fontAlgn="base" hangingPunct="0">
        <a:lnSpc>
          <a:spcPct val="97000"/>
        </a:lnSpc>
        <a:spcBef>
          <a:spcPct val="0"/>
        </a:spcBef>
        <a:spcAft>
          <a:spcPct val="0"/>
        </a:spcAft>
        <a:buClr>
          <a:srgbClr val="000000"/>
        </a:buClr>
        <a:buSzPct val="100000"/>
        <a:buFont typeface="Arial Narrow" pitchFamily="34" charset="0"/>
        <a:defRPr sz="2600">
          <a:solidFill>
            <a:srgbClr val="000000"/>
          </a:solidFill>
          <a:latin typeface="Arial Narrow" pitchFamily="34" charset="0"/>
          <a:cs typeface="Arial" charset="0"/>
        </a:defRPr>
      </a:lvl3pPr>
      <a:lvl4pPr algn="l" defTabSz="449263" rtl="0" eaLnBrk="0" fontAlgn="base" hangingPunct="0">
        <a:lnSpc>
          <a:spcPct val="97000"/>
        </a:lnSpc>
        <a:spcBef>
          <a:spcPct val="0"/>
        </a:spcBef>
        <a:spcAft>
          <a:spcPct val="0"/>
        </a:spcAft>
        <a:buClr>
          <a:srgbClr val="000000"/>
        </a:buClr>
        <a:buSzPct val="100000"/>
        <a:buFont typeface="Arial Narrow" pitchFamily="34" charset="0"/>
        <a:defRPr sz="2600">
          <a:solidFill>
            <a:srgbClr val="000000"/>
          </a:solidFill>
          <a:latin typeface="Arial Narrow" pitchFamily="34" charset="0"/>
          <a:cs typeface="Arial" charset="0"/>
        </a:defRPr>
      </a:lvl4pPr>
      <a:lvl5pPr algn="l" defTabSz="449263" rtl="0" eaLnBrk="0" fontAlgn="base" hangingPunct="0">
        <a:lnSpc>
          <a:spcPct val="97000"/>
        </a:lnSpc>
        <a:spcBef>
          <a:spcPct val="0"/>
        </a:spcBef>
        <a:spcAft>
          <a:spcPct val="0"/>
        </a:spcAft>
        <a:buClr>
          <a:srgbClr val="000000"/>
        </a:buClr>
        <a:buSzPct val="100000"/>
        <a:buFont typeface="Arial Narrow" pitchFamily="34" charset="0"/>
        <a:defRPr sz="2600">
          <a:solidFill>
            <a:srgbClr val="000000"/>
          </a:solidFill>
          <a:latin typeface="Arial Narrow" pitchFamily="34" charset="0"/>
          <a:cs typeface="Arial" charset="0"/>
        </a:defRPr>
      </a:lvl5pPr>
      <a:lvl6pPr marL="457200" algn="l" defTabSz="449263" rtl="0" eaLnBrk="0" fontAlgn="base" hangingPunct="0">
        <a:lnSpc>
          <a:spcPct val="97000"/>
        </a:lnSpc>
        <a:spcBef>
          <a:spcPct val="0"/>
        </a:spcBef>
        <a:spcAft>
          <a:spcPct val="0"/>
        </a:spcAft>
        <a:buClr>
          <a:srgbClr val="000000"/>
        </a:buClr>
        <a:buSzPct val="100000"/>
        <a:buFont typeface="Arial Narrow" pitchFamily="34" charset="0"/>
        <a:defRPr sz="2600">
          <a:solidFill>
            <a:srgbClr val="000000"/>
          </a:solidFill>
          <a:latin typeface="Arial Narrow" pitchFamily="34" charset="0"/>
          <a:cs typeface="Arial" charset="0"/>
        </a:defRPr>
      </a:lvl6pPr>
      <a:lvl7pPr marL="914400" algn="l" defTabSz="449263" rtl="0" eaLnBrk="0" fontAlgn="base" hangingPunct="0">
        <a:lnSpc>
          <a:spcPct val="97000"/>
        </a:lnSpc>
        <a:spcBef>
          <a:spcPct val="0"/>
        </a:spcBef>
        <a:spcAft>
          <a:spcPct val="0"/>
        </a:spcAft>
        <a:buClr>
          <a:srgbClr val="000000"/>
        </a:buClr>
        <a:buSzPct val="100000"/>
        <a:buFont typeface="Arial Narrow" pitchFamily="34" charset="0"/>
        <a:defRPr sz="2600">
          <a:solidFill>
            <a:srgbClr val="000000"/>
          </a:solidFill>
          <a:latin typeface="Arial Narrow" pitchFamily="34" charset="0"/>
          <a:cs typeface="Arial" charset="0"/>
        </a:defRPr>
      </a:lvl7pPr>
      <a:lvl8pPr marL="1371600" algn="l" defTabSz="449263" rtl="0" eaLnBrk="0" fontAlgn="base" hangingPunct="0">
        <a:lnSpc>
          <a:spcPct val="97000"/>
        </a:lnSpc>
        <a:spcBef>
          <a:spcPct val="0"/>
        </a:spcBef>
        <a:spcAft>
          <a:spcPct val="0"/>
        </a:spcAft>
        <a:buClr>
          <a:srgbClr val="000000"/>
        </a:buClr>
        <a:buSzPct val="100000"/>
        <a:buFont typeface="Arial Narrow" pitchFamily="34" charset="0"/>
        <a:defRPr sz="2600">
          <a:solidFill>
            <a:srgbClr val="000000"/>
          </a:solidFill>
          <a:latin typeface="Arial Narrow" pitchFamily="34" charset="0"/>
          <a:cs typeface="Arial" charset="0"/>
        </a:defRPr>
      </a:lvl8pPr>
      <a:lvl9pPr marL="1828800" algn="l" defTabSz="449263" rtl="0" eaLnBrk="0" fontAlgn="base" hangingPunct="0">
        <a:lnSpc>
          <a:spcPct val="97000"/>
        </a:lnSpc>
        <a:spcBef>
          <a:spcPct val="0"/>
        </a:spcBef>
        <a:spcAft>
          <a:spcPct val="0"/>
        </a:spcAft>
        <a:buClr>
          <a:srgbClr val="000000"/>
        </a:buClr>
        <a:buSzPct val="100000"/>
        <a:buFont typeface="Arial Narrow" pitchFamily="34" charset="0"/>
        <a:defRPr sz="2600">
          <a:solidFill>
            <a:srgbClr val="000000"/>
          </a:solidFill>
          <a:latin typeface="Arial Narrow" pitchFamily="34" charset="0"/>
          <a:cs typeface="Arial" charset="0"/>
        </a:defRPr>
      </a:lvl9pPr>
    </p:titleStyle>
    <p:bodyStyle>
      <a:lvl1pPr marL="265113" indent="-265113" algn="l" defTabSz="449263" rtl="0" eaLnBrk="0" fontAlgn="base" hangingPunct="0">
        <a:lnSpc>
          <a:spcPct val="97000"/>
        </a:lnSpc>
        <a:spcBef>
          <a:spcPct val="0"/>
        </a:spcBef>
        <a:spcAft>
          <a:spcPts val="1250"/>
        </a:spcAft>
        <a:buClr>
          <a:srgbClr val="000066"/>
        </a:buClr>
        <a:buSzPct val="100000"/>
        <a:buFont typeface="Arial Narrow" pitchFamily="34" charset="0"/>
        <a:buBlip>
          <a:blip r:embed="rId13"/>
        </a:buBlip>
        <a:defRPr sz="2000" b="1">
          <a:solidFill>
            <a:srgbClr val="000066"/>
          </a:solidFill>
          <a:latin typeface="Arial Narrow" pitchFamily="34" charset="0"/>
          <a:ea typeface="+mn-ea"/>
          <a:cs typeface="MS Gothic"/>
        </a:defRPr>
      </a:lvl1pPr>
      <a:lvl2pPr marL="712788" indent="-173038" algn="just" defTabSz="449263" rtl="0" eaLnBrk="0" fontAlgn="base" hangingPunct="0">
        <a:lnSpc>
          <a:spcPct val="97000"/>
        </a:lnSpc>
        <a:spcBef>
          <a:spcPts val="400"/>
        </a:spcBef>
        <a:spcAft>
          <a:spcPts val="1000"/>
        </a:spcAft>
        <a:buClr>
          <a:srgbClr val="000000"/>
        </a:buClr>
        <a:buSzPct val="60000"/>
        <a:buFont typeface="Wingdings" pitchFamily="2" charset="2"/>
        <a:buChar char=""/>
        <a:defRPr sz="1600">
          <a:solidFill>
            <a:srgbClr val="000000"/>
          </a:solidFill>
          <a:latin typeface="+mn-lt"/>
          <a:ea typeface="+mn-ea"/>
          <a:cs typeface="Times New Roman" pitchFamily="18" charset="0"/>
        </a:defRPr>
      </a:lvl2pPr>
      <a:lvl3pPr marL="1160463" indent="-153988" algn="l" defTabSz="449263" rtl="0" eaLnBrk="0" fontAlgn="base" hangingPunct="0">
        <a:lnSpc>
          <a:spcPct val="97000"/>
        </a:lnSpc>
        <a:spcBef>
          <a:spcPts val="400"/>
        </a:spcBef>
        <a:spcAft>
          <a:spcPts val="1000"/>
        </a:spcAft>
        <a:buClr>
          <a:srgbClr val="C0C0C0"/>
        </a:buClr>
        <a:buSzPct val="100000"/>
        <a:buFont typeface="Arial Narrow" pitchFamily="34" charset="0"/>
        <a:buChar char="•"/>
        <a:defRPr sz="1600" b="1">
          <a:solidFill>
            <a:srgbClr val="000066"/>
          </a:solidFill>
          <a:latin typeface="+mn-lt"/>
          <a:ea typeface="+mn-ea"/>
          <a:cs typeface="Times New Roman" pitchFamily="18" charset="0"/>
        </a:defRPr>
      </a:lvl3pPr>
      <a:lvl4pPr marL="1703388" indent="-268288" algn="l" defTabSz="449263" rtl="0" eaLnBrk="0" fontAlgn="base" hangingPunct="0">
        <a:lnSpc>
          <a:spcPct val="97000"/>
        </a:lnSpc>
        <a:spcBef>
          <a:spcPts val="500"/>
        </a:spcBef>
        <a:spcAft>
          <a:spcPts val="1250"/>
        </a:spcAft>
        <a:buClr>
          <a:srgbClr val="C0C0C0"/>
        </a:buClr>
        <a:buSzPct val="100000"/>
        <a:buFont typeface="Arial" pitchFamily="34" charset="0"/>
        <a:buChar char="–"/>
        <a:defRPr sz="2000">
          <a:solidFill>
            <a:srgbClr val="000000"/>
          </a:solidFill>
          <a:latin typeface="+mn-lt"/>
          <a:ea typeface="+mn-ea"/>
          <a:cs typeface="Times New Roman" pitchFamily="18" charset="0"/>
        </a:defRPr>
      </a:lvl4pPr>
      <a:lvl5pPr marL="2065338" indent="-180975" algn="l" defTabSz="449263" rtl="0" eaLnBrk="0" fontAlgn="base" hangingPunct="0">
        <a:lnSpc>
          <a:spcPct val="97000"/>
        </a:lnSpc>
        <a:spcBef>
          <a:spcPts val="500"/>
        </a:spcBef>
        <a:spcAft>
          <a:spcPts val="1250"/>
        </a:spcAft>
        <a:buClr>
          <a:srgbClr val="C0C0C0"/>
        </a:buClr>
        <a:buSzPct val="100000"/>
        <a:buFont typeface="Arial" pitchFamily="34" charset="0"/>
        <a:buChar char="»"/>
        <a:defRPr sz="2000">
          <a:solidFill>
            <a:srgbClr val="000000"/>
          </a:solidFill>
          <a:latin typeface="+mn-lt"/>
          <a:ea typeface="+mn-ea"/>
          <a:cs typeface="Times New Roman" pitchFamily="18" charset="0"/>
        </a:defRPr>
      </a:lvl5pPr>
      <a:lvl6pPr marL="25225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6pPr>
      <a:lvl7pPr marL="29797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7pPr>
      <a:lvl8pPr marL="34369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8pPr>
      <a:lvl9pPr marL="38941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2765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3000"/>
              </a:lnSpc>
              <a:buClr>
                <a:srgbClr val="000000"/>
              </a:buClr>
              <a:buSzPct val="100000"/>
              <a:buFont typeface="Arial" charset="0"/>
              <a:buNone/>
              <a:defRPr sz="1400" dirty="0">
                <a:latin typeface="Arial" charset="0"/>
                <a:ea typeface="MS Gothic" pitchFamily="49" charset="-128"/>
                <a:cs typeface="+mn-cs"/>
              </a:defRPr>
            </a:lvl1pPr>
          </a:lstStyle>
          <a:p>
            <a:pPr>
              <a:defRPr/>
            </a:pPr>
            <a:endParaRPr lang="fr-FR"/>
          </a:p>
        </p:txBody>
      </p:sp>
      <p:sp>
        <p:nvSpPr>
          <p:cNvPr id="2765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3000"/>
              </a:lnSpc>
              <a:buClr>
                <a:srgbClr val="000000"/>
              </a:buClr>
              <a:buSzPct val="100000"/>
              <a:buFont typeface="Arial" charset="0"/>
              <a:buNone/>
              <a:defRPr sz="1400" dirty="0">
                <a:latin typeface="Arial" charset="0"/>
                <a:ea typeface="MS Gothic" pitchFamily="49" charset="-128"/>
                <a:cs typeface="+mn-cs"/>
              </a:defRPr>
            </a:lvl1pPr>
          </a:lstStyle>
          <a:p>
            <a:pPr>
              <a:defRPr/>
            </a:pPr>
            <a:endParaRPr lang="fr-FR"/>
          </a:p>
        </p:txBody>
      </p:sp>
      <p:sp>
        <p:nvSpPr>
          <p:cNvPr id="2765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3000"/>
              </a:lnSpc>
              <a:buClr>
                <a:srgbClr val="000000"/>
              </a:buClr>
              <a:buSzPct val="100000"/>
              <a:buFont typeface="Arial" charset="0"/>
              <a:buNone/>
              <a:defRPr sz="1400">
                <a:latin typeface="Arial" charset="0"/>
                <a:ea typeface="MS Gothic" pitchFamily="49" charset="-128"/>
                <a:cs typeface="+mn-cs"/>
              </a:defRPr>
            </a:lvl1pPr>
          </a:lstStyle>
          <a:p>
            <a:pPr>
              <a:defRPr/>
            </a:pPr>
            <a:fld id="{FA19C005-93B7-4A31-97D8-01160ECFB442}" type="slidenum">
              <a:rPr lang="fr-FR"/>
              <a:pPr>
                <a:defRPr/>
              </a:pPr>
              <a:t>‹N°›</a:t>
            </a:fld>
            <a:endParaRPr lang="fr-FR" dirty="0"/>
          </a:p>
        </p:txBody>
      </p:sp>
    </p:spTree>
    <p:extLst>
      <p:ext uri="{BB962C8B-B14F-4D97-AF65-F5344CB8AC3E}">
        <p14:creationId xmlns:p14="http://schemas.microsoft.com/office/powerpoint/2010/main" val="3516466538"/>
      </p:ext>
    </p:extLst>
  </p:cSld>
  <p:clrMap bg1="lt1" tx1="dk1" bg2="lt2" tx2="dk2" accent1="accent1" accent2="accent2" accent3="accent3" accent4="accent4" accent5="accent5" accent6="accent6" hlink="hlink" folHlink="folHlink"/>
  <p:sldLayoutIdLst>
    <p:sldLayoutId id="2147483717" r:id="rId1"/>
    <p:sldLayoutId id="2147483719" r:id="rId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5278" y="240793"/>
            <a:ext cx="5652722" cy="646331"/>
          </a:xfrm>
        </p:spPr>
        <p:txBody>
          <a:bodyPr/>
          <a:lstStyle/>
          <a:p>
            <a:r>
              <a:rPr lang="fr-FR" dirty="0">
                <a:solidFill>
                  <a:srgbClr val="002060"/>
                </a:solidFill>
              </a:rPr>
              <a:t>THALES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rcRect/>
          <a:stretch/>
        </p:blipFill>
        <p:spPr>
          <a:xfrm>
            <a:off x="983432" y="563958"/>
            <a:ext cx="2600635" cy="1460944"/>
          </a:xfrm>
          <a:prstGeom prst="rect">
            <a:avLst/>
          </a:prstGeom>
        </p:spPr>
      </p:pic>
      <p:sp>
        <p:nvSpPr>
          <p:cNvPr id="6" name="Espace réservé du texte 2"/>
          <p:cNvSpPr txBox="1">
            <a:spLocks/>
          </p:cNvSpPr>
          <p:nvPr/>
        </p:nvSpPr>
        <p:spPr bwMode="auto">
          <a:xfrm>
            <a:off x="4367808" y="887123"/>
            <a:ext cx="6300192"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indent="-342900" algn="r" defTabSz="914400" eaLnBrk="0" hangingPunct="0">
              <a:spcBef>
                <a:spcPct val="20000"/>
              </a:spcBef>
              <a:defRPr/>
            </a:pPr>
            <a:r>
              <a:rPr lang="fr-FR" sz="2800" b="1" kern="0" baseline="0" dirty="0">
                <a:solidFill>
                  <a:srgbClr val="008000"/>
                </a:solidFill>
                <a:latin typeface="Arial Narrow" pitchFamily="34" charset="0"/>
                <a:cs typeface="Arial"/>
              </a:rPr>
              <a:t>HAPI²</a:t>
            </a:r>
          </a:p>
        </p:txBody>
      </p:sp>
      <p:sp>
        <p:nvSpPr>
          <p:cNvPr id="7" name="Espace réservé du texte 2"/>
          <p:cNvSpPr txBox="1">
            <a:spLocks/>
          </p:cNvSpPr>
          <p:nvPr/>
        </p:nvSpPr>
        <p:spPr bwMode="auto">
          <a:xfrm>
            <a:off x="4367808" y="1753652"/>
            <a:ext cx="6300192" cy="1471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indent="-342900" algn="r" defTabSz="914400" eaLnBrk="0" hangingPunct="0">
              <a:spcBef>
                <a:spcPct val="20000"/>
              </a:spcBef>
              <a:defRPr/>
            </a:pPr>
            <a:r>
              <a:rPr lang="fr-FR" sz="2800" b="1" kern="0" baseline="0" dirty="0">
                <a:solidFill>
                  <a:srgbClr val="000000"/>
                </a:solidFill>
                <a:latin typeface="Arial Narrow" pitchFamily="34" charset="0"/>
                <a:cs typeface="Arial"/>
              </a:rPr>
              <a:t>Formation / Manuel utilisateurs THALES</a:t>
            </a:r>
          </a:p>
          <a:p>
            <a:pPr marL="342900" indent="-342900" algn="r" defTabSz="914400" eaLnBrk="0" hangingPunct="0">
              <a:spcBef>
                <a:spcPct val="20000"/>
              </a:spcBef>
              <a:defRPr/>
            </a:pPr>
            <a:r>
              <a:rPr lang="fr-FR" sz="2800" b="1" kern="0" baseline="0" dirty="0">
                <a:solidFill>
                  <a:srgbClr val="000000"/>
                </a:solidFill>
                <a:latin typeface="Arial Narrow" pitchFamily="34" charset="0"/>
                <a:cs typeface="Arial"/>
              </a:rPr>
              <a:t>Présentation générale et fonctionnalités transverses</a:t>
            </a:r>
          </a:p>
        </p:txBody>
      </p:sp>
      <p:sp>
        <p:nvSpPr>
          <p:cNvPr id="3" name="AutoShape 2" descr="Résultat de recherche d'images pour &quot;logo assystem&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fr-FR" dirty="0">
              <a:solidFill>
                <a:srgbClr val="FFFFFF"/>
              </a:solidFill>
            </a:endParaRPr>
          </a:p>
        </p:txBody>
      </p:sp>
      <p:pic>
        <p:nvPicPr>
          <p:cNvPr id="9" name="Image 8">
            <a:extLst>
              <a:ext uri="{FF2B5EF4-FFF2-40B4-BE49-F238E27FC236}">
                <a16:creationId xmlns:a16="http://schemas.microsoft.com/office/drawing/2014/main" id="{8ACE49CC-FC66-4B3F-8FBA-6420790ECB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59" y="3098064"/>
            <a:ext cx="5165831" cy="661872"/>
          </a:xfrm>
          <a:prstGeom prst="rect">
            <a:avLst/>
          </a:prstGeom>
        </p:spPr>
      </p:pic>
    </p:spTree>
    <p:extLst>
      <p:ext uri="{BB962C8B-B14F-4D97-AF65-F5344CB8AC3E}">
        <p14:creationId xmlns:p14="http://schemas.microsoft.com/office/powerpoint/2010/main" val="38170249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95208" y="928670"/>
            <a:ext cx="4848664" cy="5596674"/>
          </a:xfrm>
        </p:spPr>
        <p:txBody>
          <a:bodyPr/>
          <a:lstStyle/>
          <a:p>
            <a:pPr marL="0" indent="0" eaLnBrk="1" hangingPunct="1">
              <a:lnSpc>
                <a:spcPct val="80000"/>
              </a:lnSpc>
              <a:buNone/>
            </a:pPr>
            <a:r>
              <a:rPr lang="fr-FR" altLang="fr-FR" sz="1400" dirty="0">
                <a:solidFill>
                  <a:schemeClr val="tx1"/>
                </a:solidFill>
              </a:rPr>
              <a:t>Déléguer le compte</a:t>
            </a:r>
          </a:p>
          <a:p>
            <a:pPr marL="533400" lvl="1" indent="1588" eaLnBrk="1" hangingPunct="1">
              <a:lnSpc>
                <a:spcPct val="80000"/>
              </a:lnSpc>
              <a:buNone/>
            </a:pPr>
            <a:r>
              <a:rPr lang="fr-FR" altLang="fr-FR" sz="1400" dirty="0"/>
              <a:t>Avant une absence prévue, les utilisateurs peuvent déléguer leur compte via </a:t>
            </a:r>
            <a:r>
              <a:rPr lang="fr-FR" altLang="fr-FR" sz="1400" b="1" dirty="0"/>
              <a:t>Mon compte </a:t>
            </a:r>
            <a:r>
              <a:rPr lang="fr-FR" altLang="fr-FR" sz="1400" dirty="0"/>
              <a:t>dans la barre d’action</a:t>
            </a:r>
          </a:p>
          <a:p>
            <a:pPr marL="533400" lvl="1" indent="1588" eaLnBrk="1" hangingPunct="1">
              <a:lnSpc>
                <a:spcPct val="80000"/>
              </a:lnSpc>
              <a:buNone/>
            </a:pPr>
            <a:r>
              <a:rPr lang="fr-FR" altLang="fr-FR" sz="1400" dirty="0"/>
              <a:t>En cas d’oubli, les administrateurs peuvent également le faire pour eux.</a:t>
            </a:r>
          </a:p>
          <a:p>
            <a:pPr marL="533400" lvl="1" indent="1588" eaLnBrk="1" hangingPunct="1">
              <a:lnSpc>
                <a:spcPct val="80000"/>
              </a:lnSpc>
              <a:buNone/>
            </a:pPr>
            <a:r>
              <a:rPr lang="fr-FR" altLang="fr-FR" sz="1400" dirty="0"/>
              <a:t>Cliquer sur l’onglet « Délégation »</a:t>
            </a:r>
          </a:p>
          <a:p>
            <a:pPr marL="533400" lvl="1" indent="1588" eaLnBrk="1" hangingPunct="1">
              <a:lnSpc>
                <a:spcPct val="80000"/>
              </a:lnSpc>
              <a:buNone/>
            </a:pPr>
            <a:endParaRPr lang="fr-FR" altLang="fr-FR" sz="1400" b="1" dirty="0"/>
          </a:p>
          <a:p>
            <a:pPr marL="533400" lvl="1" indent="1588" eaLnBrk="1" hangingPunct="1">
              <a:lnSpc>
                <a:spcPct val="80000"/>
              </a:lnSpc>
              <a:buNone/>
            </a:pPr>
            <a:endParaRPr lang="fr-FR" altLang="fr-FR" sz="1400" b="1" dirty="0"/>
          </a:p>
          <a:p>
            <a:pPr marL="533400" lvl="1" indent="1588" eaLnBrk="1" hangingPunct="1">
              <a:lnSpc>
                <a:spcPct val="80000"/>
              </a:lnSpc>
              <a:buNone/>
            </a:pPr>
            <a:endParaRPr lang="fr-FR" altLang="fr-FR" sz="1400" b="1" dirty="0"/>
          </a:p>
          <a:p>
            <a:pPr marL="533400" lvl="1" indent="1588" eaLnBrk="1" hangingPunct="1">
              <a:lnSpc>
                <a:spcPct val="80000"/>
              </a:lnSpc>
              <a:buNone/>
            </a:pPr>
            <a:endParaRPr lang="fr-FR" altLang="fr-FR" sz="1400" b="1" dirty="0"/>
          </a:p>
          <a:p>
            <a:pPr marL="533400" lvl="1" indent="1588" eaLnBrk="1" hangingPunct="1">
              <a:lnSpc>
                <a:spcPct val="80000"/>
              </a:lnSpc>
              <a:buNone/>
            </a:pPr>
            <a:r>
              <a:rPr lang="fr-FR" altLang="fr-FR" sz="1400" dirty="0"/>
              <a:t>Si nécessaire, saisissez des dates de début et de fin de délégation</a:t>
            </a:r>
          </a:p>
          <a:p>
            <a:pPr marL="533400" lvl="1" indent="1588" eaLnBrk="1" hangingPunct="1">
              <a:lnSpc>
                <a:spcPct val="80000"/>
              </a:lnSpc>
              <a:buNone/>
            </a:pPr>
            <a:endParaRPr lang="fr-FR" altLang="fr-FR" sz="1400" dirty="0"/>
          </a:p>
          <a:p>
            <a:pPr marL="533400" lvl="1" indent="1588" eaLnBrk="1" hangingPunct="1">
              <a:lnSpc>
                <a:spcPct val="80000"/>
              </a:lnSpc>
              <a:buNone/>
            </a:pPr>
            <a:r>
              <a:rPr lang="fr-FR" altLang="fr-FR" sz="1400" dirty="0"/>
              <a:t>Sélectionnez le ou les délégataires en cliquant sur cet icône</a:t>
            </a:r>
          </a:p>
          <a:p>
            <a:pPr marL="533400" lvl="1" indent="1588" eaLnBrk="1" hangingPunct="1">
              <a:lnSpc>
                <a:spcPct val="80000"/>
              </a:lnSpc>
              <a:buNone/>
            </a:pPr>
            <a:endParaRPr lang="fr-FR" altLang="fr-FR" sz="1400" dirty="0"/>
          </a:p>
          <a:p>
            <a:pPr marL="533400" lvl="1" indent="1588" eaLnBrk="1" hangingPunct="1">
              <a:lnSpc>
                <a:spcPct val="80000"/>
              </a:lnSpc>
              <a:buNone/>
            </a:pPr>
            <a:r>
              <a:rPr lang="fr-FR" altLang="fr-FR" sz="1400" dirty="0"/>
              <a:t>Vous pouvez les supprimer avec l’icône « croix »</a:t>
            </a:r>
          </a:p>
          <a:p>
            <a:pPr marL="533400" lvl="1" indent="1588" eaLnBrk="1" hangingPunct="1">
              <a:lnSpc>
                <a:spcPct val="80000"/>
              </a:lnSpc>
              <a:buNone/>
            </a:pPr>
            <a:endParaRPr lang="fr-FR" altLang="fr-FR" sz="1400" dirty="0"/>
          </a:p>
          <a:p>
            <a:pPr marL="533400" lvl="1" indent="1588" eaLnBrk="1" hangingPunct="1">
              <a:lnSpc>
                <a:spcPct val="80000"/>
              </a:lnSpc>
              <a:buNone/>
            </a:pPr>
            <a:r>
              <a:rPr lang="fr-FR" altLang="fr-FR" sz="1400" dirty="0"/>
              <a:t>IMPORTANT! : </a:t>
            </a:r>
          </a:p>
          <a:p>
            <a:pPr marL="533400" lvl="1" indent="1588" eaLnBrk="1" hangingPunct="1">
              <a:lnSpc>
                <a:spcPct val="80000"/>
              </a:lnSpc>
              <a:buNone/>
            </a:pPr>
            <a:r>
              <a:rPr lang="fr-FR" altLang="fr-FR" sz="1400" dirty="0"/>
              <a:t>Enfin, n’oubliez pas de cliquer sur l’action   « Activer la délégation »</a:t>
            </a:r>
          </a:p>
          <a:p>
            <a:pPr marL="533400" lvl="1" indent="1588" eaLnBrk="1" hangingPunct="1">
              <a:lnSpc>
                <a:spcPct val="80000"/>
              </a:lnSpc>
              <a:buNone/>
            </a:pPr>
            <a:endParaRPr lang="fr-FR" altLang="fr-FR" sz="1400" b="1" dirty="0"/>
          </a:p>
          <a:p>
            <a:pPr marL="533400" lvl="1" indent="1588" eaLnBrk="1" hangingPunct="1">
              <a:lnSpc>
                <a:spcPct val="80000"/>
              </a:lnSpc>
              <a:buNone/>
            </a:pPr>
            <a:endParaRPr lang="fr-FR" altLang="fr-FR" sz="1400" dirty="0"/>
          </a:p>
          <a:p>
            <a:pPr marL="533400" lvl="1" indent="1588" eaLnBrk="1" hangingPunct="1">
              <a:lnSpc>
                <a:spcPct val="80000"/>
              </a:lnSpc>
              <a:buNone/>
            </a:pPr>
            <a:endParaRPr lang="fr-FR" altLang="fr-FR" sz="14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0" indent="0" algn="just" eaLnBrk="1" hangingPunct="1">
              <a:buNone/>
              <a:tabLst>
                <a:tab pos="533400" algn="l"/>
                <a:tab pos="6908800" algn="l"/>
                <a:tab pos="7988300" algn="l"/>
              </a:tabLst>
            </a:pPr>
            <a:endParaRPr lang="fr-FR" altLang="fr-FR" sz="1400" dirty="0"/>
          </a:p>
          <a:p>
            <a:pPr marL="0" indent="0" algn="just" eaLnBrk="1" hangingPunct="1">
              <a:buNone/>
              <a:tabLst>
                <a:tab pos="533400" algn="l"/>
                <a:tab pos="6908800" algn="l"/>
                <a:tab pos="7988300" algn="l"/>
              </a:tabLst>
            </a:pPr>
            <a:endParaRPr lang="fr-FR" altLang="fr-FR" sz="1400" dirty="0"/>
          </a:p>
          <a:p>
            <a:pPr marL="0" indent="0" algn="just" eaLnBrk="1" hangingPunct="1">
              <a:buNone/>
              <a:tabLst>
                <a:tab pos="533400" algn="l"/>
                <a:tab pos="6908800" algn="l"/>
                <a:tab pos="7988300" algn="l"/>
              </a:tabLst>
            </a:pPr>
            <a:endParaRPr lang="fr-FR" altLang="fr-FR" sz="1400" dirty="0"/>
          </a:p>
          <a:p>
            <a:pPr marL="0" indent="0" algn="just" eaLnBrk="1" hangingPunct="1">
              <a:buNone/>
              <a:tabLst>
                <a:tab pos="533400" algn="l"/>
                <a:tab pos="6908800" algn="l"/>
                <a:tab pos="7988300" algn="l"/>
              </a:tabLst>
            </a:pPr>
            <a:endParaRPr lang="fr-FR" altLang="fr-FR" sz="1400" dirty="0"/>
          </a:p>
          <a:p>
            <a:pPr marL="0" indent="0" algn="just" eaLnBrk="1" hangingPunct="1">
              <a:buNone/>
              <a:tabLst>
                <a:tab pos="533400" algn="l"/>
                <a:tab pos="6908800" algn="l"/>
                <a:tab pos="7988300" algn="l"/>
              </a:tabLst>
            </a:pPr>
            <a:endParaRPr lang="fr-FR" altLang="fr-FR" sz="1400" dirty="0"/>
          </a:p>
          <a:p>
            <a:pPr algn="just" eaLnBrk="1" hangingPunct="1"/>
            <a:endParaRPr lang="fr-FR" altLang="fr-FR" sz="1400" dirty="0"/>
          </a:p>
          <a:p>
            <a:pPr marL="0" indent="0" algn="just" eaLnBrk="1" hangingPunct="1">
              <a:buNone/>
            </a:pPr>
            <a:endParaRPr lang="fr-FR" altLang="fr-FR" sz="14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946576" y="1988840"/>
            <a:ext cx="6603536" cy="3821148"/>
          </a:xfrm>
          <a:prstGeom prst="rect">
            <a:avLst/>
          </a:prstGeom>
        </p:spPr>
      </p:pic>
      <p:sp>
        <p:nvSpPr>
          <p:cNvPr id="6148" name="Rectangle 2"/>
          <p:cNvSpPr>
            <a:spLocks noGrp="1" noChangeArrowheads="1"/>
          </p:cNvSpPr>
          <p:nvPr>
            <p:ph type="title"/>
          </p:nvPr>
        </p:nvSpPr>
        <p:spPr/>
        <p:txBody>
          <a:bodyPr/>
          <a:lstStyle/>
          <a:p>
            <a:pPr eaLnBrk="1" hangingPunct="1"/>
            <a:r>
              <a:rPr lang="fr-FR" altLang="fr-FR" sz="2400" dirty="0"/>
              <a:t>Fonctionnalités transverses : Déléguer son compte</a:t>
            </a:r>
            <a:endParaRPr lang="fr-FR" altLang="fr-FR" sz="2400" b="1" dirty="0">
              <a:solidFill>
                <a:schemeClr val="accent2"/>
              </a:solidFill>
            </a:endParaRPr>
          </a:p>
        </p:txBody>
      </p:sp>
      <p:cxnSp>
        <p:nvCxnSpPr>
          <p:cNvPr id="8" name="Connecteur droit avec flèche 7">
            <a:extLst>
              <a:ext uri="{FF2B5EF4-FFF2-40B4-BE49-F238E27FC236}">
                <a16:creationId xmlns:a16="http://schemas.microsoft.com/office/drawing/2014/main" id="{ECC549F6-2311-4865-A675-5F7115582A21}"/>
              </a:ext>
            </a:extLst>
          </p:cNvPr>
          <p:cNvCxnSpPr>
            <a:cxnSpLocks/>
          </p:cNvCxnSpPr>
          <p:nvPr/>
        </p:nvCxnSpPr>
        <p:spPr bwMode="auto">
          <a:xfrm>
            <a:off x="4943872" y="1543884"/>
            <a:ext cx="1944216" cy="588972"/>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D61700F5-76EF-4540-B6E1-E908AF4D8BEB}"/>
              </a:ext>
            </a:extLst>
          </p:cNvPr>
          <p:cNvSpPr/>
          <p:nvPr/>
        </p:nvSpPr>
        <p:spPr bwMode="auto">
          <a:xfrm>
            <a:off x="7104112" y="2132856"/>
            <a:ext cx="504056" cy="216024"/>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fr-FR" sz="1800" b="0" i="0" u="none" strike="noStrike" cap="none" normalizeH="0" baseline="-25000">
              <a:ln>
                <a:noFill/>
              </a:ln>
              <a:solidFill>
                <a:schemeClr val="bg1"/>
              </a:solidFill>
              <a:effectLst/>
              <a:latin typeface="Arial" charset="0"/>
              <a:ea typeface="MS Gothic" pitchFamily="49" charset="-128"/>
            </a:endParaRPr>
          </a:p>
        </p:txBody>
      </p:sp>
      <p:sp>
        <p:nvSpPr>
          <p:cNvPr id="15" name="Rectangle 14">
            <a:extLst>
              <a:ext uri="{FF2B5EF4-FFF2-40B4-BE49-F238E27FC236}">
                <a16:creationId xmlns:a16="http://schemas.microsoft.com/office/drawing/2014/main" id="{05D956EA-3069-4694-B062-0291E71725DB}"/>
              </a:ext>
            </a:extLst>
          </p:cNvPr>
          <p:cNvSpPr/>
          <p:nvPr/>
        </p:nvSpPr>
        <p:spPr bwMode="auto">
          <a:xfrm>
            <a:off x="6384032" y="2996952"/>
            <a:ext cx="504056" cy="216024"/>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fr-FR" sz="1800" b="0" i="0" u="none" strike="noStrike" cap="none" normalizeH="0" baseline="-25000">
              <a:ln>
                <a:noFill/>
              </a:ln>
              <a:solidFill>
                <a:schemeClr val="bg1"/>
              </a:solidFill>
              <a:effectLst/>
              <a:latin typeface="Arial" charset="0"/>
              <a:ea typeface="MS Gothic" pitchFamily="49" charset="-128"/>
            </a:endParaRPr>
          </a:p>
        </p:txBody>
      </p:sp>
      <p:sp>
        <p:nvSpPr>
          <p:cNvPr id="16" name="Rectangle 15">
            <a:extLst>
              <a:ext uri="{FF2B5EF4-FFF2-40B4-BE49-F238E27FC236}">
                <a16:creationId xmlns:a16="http://schemas.microsoft.com/office/drawing/2014/main" id="{49B6E27C-2C66-4917-BBA6-F954EF627838}"/>
              </a:ext>
            </a:extLst>
          </p:cNvPr>
          <p:cNvSpPr/>
          <p:nvPr/>
        </p:nvSpPr>
        <p:spPr bwMode="auto">
          <a:xfrm>
            <a:off x="6536838" y="3469202"/>
            <a:ext cx="504056" cy="216024"/>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fr-FR" sz="1800" b="0" i="0" u="none" strike="noStrike" cap="none" normalizeH="0" baseline="-25000">
              <a:ln>
                <a:noFill/>
              </a:ln>
              <a:solidFill>
                <a:schemeClr val="bg1"/>
              </a:solidFill>
              <a:effectLst/>
              <a:latin typeface="Arial" charset="0"/>
              <a:ea typeface="MS Gothic" pitchFamily="49" charset="-128"/>
            </a:endParaRPr>
          </a:p>
        </p:txBody>
      </p:sp>
      <p:sp>
        <p:nvSpPr>
          <p:cNvPr id="17" name="Rectangle 16">
            <a:extLst>
              <a:ext uri="{FF2B5EF4-FFF2-40B4-BE49-F238E27FC236}">
                <a16:creationId xmlns:a16="http://schemas.microsoft.com/office/drawing/2014/main" id="{3035A2F4-12A3-43D0-9674-CB53E3918E10}"/>
              </a:ext>
            </a:extLst>
          </p:cNvPr>
          <p:cNvSpPr/>
          <p:nvPr/>
        </p:nvSpPr>
        <p:spPr bwMode="auto">
          <a:xfrm>
            <a:off x="6023992" y="4215448"/>
            <a:ext cx="288032" cy="221664"/>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fr-FR" sz="1800" b="0" i="0" u="none" strike="noStrike" cap="none" normalizeH="0" baseline="-25000">
              <a:ln>
                <a:noFill/>
              </a:ln>
              <a:solidFill>
                <a:schemeClr val="bg1"/>
              </a:solidFill>
              <a:effectLst/>
              <a:latin typeface="Arial" charset="0"/>
              <a:ea typeface="MS Gothic" pitchFamily="49" charset="-128"/>
            </a:endParaRPr>
          </a:p>
        </p:txBody>
      </p:sp>
      <p:sp>
        <p:nvSpPr>
          <p:cNvPr id="18" name="Rectangle 17">
            <a:extLst>
              <a:ext uri="{FF2B5EF4-FFF2-40B4-BE49-F238E27FC236}">
                <a16:creationId xmlns:a16="http://schemas.microsoft.com/office/drawing/2014/main" id="{F5CAD8AD-A4BD-4996-8C2C-D4CF98E59FF6}"/>
              </a:ext>
            </a:extLst>
          </p:cNvPr>
          <p:cNvSpPr/>
          <p:nvPr/>
        </p:nvSpPr>
        <p:spPr bwMode="auto">
          <a:xfrm>
            <a:off x="11262080" y="4653136"/>
            <a:ext cx="288032" cy="288032"/>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fr-FR" sz="1800" b="0" i="0" u="none" strike="noStrike" cap="none" normalizeH="0" baseline="-25000">
              <a:ln>
                <a:noFill/>
              </a:ln>
              <a:solidFill>
                <a:schemeClr val="bg1"/>
              </a:solidFill>
              <a:effectLst/>
              <a:latin typeface="Arial" charset="0"/>
              <a:ea typeface="MS Gothic" pitchFamily="49" charset="-128"/>
            </a:endParaRPr>
          </a:p>
        </p:txBody>
      </p:sp>
      <p:cxnSp>
        <p:nvCxnSpPr>
          <p:cNvPr id="19" name="Connecteur droit avec flèche 18">
            <a:extLst>
              <a:ext uri="{FF2B5EF4-FFF2-40B4-BE49-F238E27FC236}">
                <a16:creationId xmlns:a16="http://schemas.microsoft.com/office/drawing/2014/main" id="{BEB2FC65-7C2E-4393-A7CA-CD820786CC8F}"/>
              </a:ext>
            </a:extLst>
          </p:cNvPr>
          <p:cNvCxnSpPr>
            <a:cxnSpLocks/>
          </p:cNvCxnSpPr>
          <p:nvPr/>
        </p:nvCxnSpPr>
        <p:spPr bwMode="auto">
          <a:xfrm>
            <a:off x="4943872" y="2236059"/>
            <a:ext cx="1368152" cy="760893"/>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22" name="Connecteur droit avec flèche 21">
            <a:extLst>
              <a:ext uri="{FF2B5EF4-FFF2-40B4-BE49-F238E27FC236}">
                <a16:creationId xmlns:a16="http://schemas.microsoft.com/office/drawing/2014/main" id="{38CF7413-D818-4198-AD6C-0E2996B2C34E}"/>
              </a:ext>
            </a:extLst>
          </p:cNvPr>
          <p:cNvCxnSpPr>
            <a:cxnSpLocks/>
          </p:cNvCxnSpPr>
          <p:nvPr/>
        </p:nvCxnSpPr>
        <p:spPr bwMode="auto">
          <a:xfrm>
            <a:off x="5087888" y="3551925"/>
            <a:ext cx="936104" cy="93099"/>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24" name="Connecteur droit avec flèche 23">
            <a:extLst>
              <a:ext uri="{FF2B5EF4-FFF2-40B4-BE49-F238E27FC236}">
                <a16:creationId xmlns:a16="http://schemas.microsoft.com/office/drawing/2014/main" id="{66DDAC4B-0D91-49D9-A094-BACFA5A87771}"/>
              </a:ext>
            </a:extLst>
          </p:cNvPr>
          <p:cNvCxnSpPr>
            <a:cxnSpLocks/>
          </p:cNvCxnSpPr>
          <p:nvPr/>
        </p:nvCxnSpPr>
        <p:spPr bwMode="auto">
          <a:xfrm>
            <a:off x="5087888" y="4326280"/>
            <a:ext cx="720080" cy="30640"/>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29" name="Connecteur droit avec flèche 28">
            <a:extLst>
              <a:ext uri="{FF2B5EF4-FFF2-40B4-BE49-F238E27FC236}">
                <a16:creationId xmlns:a16="http://schemas.microsoft.com/office/drawing/2014/main" id="{00618B98-23C1-4AD0-B9C5-901AD6E37EB6}"/>
              </a:ext>
            </a:extLst>
          </p:cNvPr>
          <p:cNvCxnSpPr>
            <a:cxnSpLocks/>
          </p:cNvCxnSpPr>
          <p:nvPr/>
        </p:nvCxnSpPr>
        <p:spPr bwMode="auto">
          <a:xfrm flipV="1">
            <a:off x="5159896" y="3259118"/>
            <a:ext cx="396044" cy="2402130"/>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sp>
        <p:nvSpPr>
          <p:cNvPr id="34" name="Rectangle 33">
            <a:extLst>
              <a:ext uri="{FF2B5EF4-FFF2-40B4-BE49-F238E27FC236}">
                <a16:creationId xmlns:a16="http://schemas.microsoft.com/office/drawing/2014/main" id="{CF8E1E7D-0625-4FD7-9231-09AD632DF503}"/>
              </a:ext>
            </a:extLst>
          </p:cNvPr>
          <p:cNvSpPr/>
          <p:nvPr/>
        </p:nvSpPr>
        <p:spPr bwMode="auto">
          <a:xfrm>
            <a:off x="4943128" y="2865793"/>
            <a:ext cx="1008856" cy="274034"/>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fr-FR" sz="1800" b="0" i="0" u="none" strike="noStrike" cap="none" normalizeH="0" baseline="-25000">
              <a:ln>
                <a:noFill/>
              </a:ln>
              <a:solidFill>
                <a:schemeClr val="bg1"/>
              </a:solidFill>
              <a:effectLst/>
              <a:latin typeface="Arial" charset="0"/>
              <a:ea typeface="MS Gothic" pitchFamily="49" charset="-128"/>
            </a:endParaRPr>
          </a:p>
        </p:txBody>
      </p:sp>
    </p:spTree>
    <p:extLst>
      <p:ext uri="{BB962C8B-B14F-4D97-AF65-F5344CB8AC3E}">
        <p14:creationId xmlns:p14="http://schemas.microsoft.com/office/powerpoint/2010/main" val="18045719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95208" y="928669"/>
            <a:ext cx="11689424" cy="5619739"/>
          </a:xfrm>
        </p:spPr>
        <p:txBody>
          <a:bodyPr/>
          <a:lstStyle/>
          <a:p>
            <a:pPr marL="0" indent="0" eaLnBrk="1" hangingPunct="1">
              <a:lnSpc>
                <a:spcPct val="80000"/>
              </a:lnSpc>
              <a:buNone/>
            </a:pPr>
            <a:r>
              <a:rPr lang="fr-FR" altLang="fr-FR" sz="1400" dirty="0">
                <a:solidFill>
                  <a:schemeClr val="tx1"/>
                </a:solidFill>
              </a:rPr>
              <a:t>A votre retour , vous devrez récupérer la délégation de compte </a:t>
            </a:r>
          </a:p>
          <a:p>
            <a:pPr marL="533400" lvl="1" indent="1588" eaLnBrk="1" hangingPunct="1">
              <a:lnSpc>
                <a:spcPct val="80000"/>
              </a:lnSpc>
              <a:buNone/>
            </a:pPr>
            <a:endParaRPr lang="fr-FR" altLang="fr-FR" sz="1400" b="1" dirty="0"/>
          </a:p>
          <a:p>
            <a:pPr marL="533400" lvl="1" indent="1588" eaLnBrk="1" hangingPunct="1">
              <a:lnSpc>
                <a:spcPct val="80000"/>
              </a:lnSpc>
              <a:buNone/>
            </a:pPr>
            <a:endParaRPr lang="fr-FR" altLang="fr-FR" sz="1400" dirty="0"/>
          </a:p>
          <a:p>
            <a:pPr marL="533400" lvl="1" indent="1588" eaLnBrk="1" hangingPunct="1">
              <a:lnSpc>
                <a:spcPct val="80000"/>
              </a:lnSpc>
              <a:buNone/>
            </a:pPr>
            <a:endParaRPr lang="fr-FR" altLang="fr-FR" sz="14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533400" lvl="1" indent="1588" eaLnBrk="1" hangingPunct="1">
              <a:lnSpc>
                <a:spcPct val="80000"/>
              </a:lnSpc>
              <a:buNone/>
            </a:pPr>
            <a:endParaRPr lang="fr-FR" altLang="fr-FR" sz="1000" dirty="0"/>
          </a:p>
          <a:p>
            <a:pPr marL="0" indent="0" algn="just" eaLnBrk="1" hangingPunct="1">
              <a:buNone/>
              <a:tabLst>
                <a:tab pos="533400" algn="l"/>
                <a:tab pos="6908800" algn="l"/>
                <a:tab pos="7988300" algn="l"/>
              </a:tabLst>
            </a:pPr>
            <a:endParaRPr lang="fr-FR" altLang="fr-FR" sz="1400" dirty="0"/>
          </a:p>
          <a:p>
            <a:pPr marL="0" indent="0" algn="just" eaLnBrk="1" hangingPunct="1">
              <a:buNone/>
              <a:tabLst>
                <a:tab pos="533400" algn="l"/>
                <a:tab pos="6908800" algn="l"/>
                <a:tab pos="7988300" algn="l"/>
              </a:tabLst>
            </a:pPr>
            <a:endParaRPr lang="fr-FR" altLang="fr-FR" sz="1400" dirty="0"/>
          </a:p>
          <a:p>
            <a:pPr marL="0" indent="0" algn="just" eaLnBrk="1" hangingPunct="1">
              <a:buNone/>
              <a:tabLst>
                <a:tab pos="533400" algn="l"/>
                <a:tab pos="6908800" algn="l"/>
                <a:tab pos="7988300" algn="l"/>
              </a:tabLst>
            </a:pPr>
            <a:endParaRPr lang="fr-FR" altLang="fr-FR" sz="1400" dirty="0"/>
          </a:p>
          <a:p>
            <a:pPr marL="0" indent="0" algn="just" eaLnBrk="1" hangingPunct="1">
              <a:buNone/>
              <a:tabLst>
                <a:tab pos="533400" algn="l"/>
                <a:tab pos="6908800" algn="l"/>
                <a:tab pos="7988300" algn="l"/>
              </a:tabLst>
            </a:pPr>
            <a:endParaRPr lang="fr-FR" altLang="fr-FR" sz="1400" dirty="0"/>
          </a:p>
          <a:p>
            <a:pPr marL="0" indent="0" algn="just" eaLnBrk="1" hangingPunct="1">
              <a:buNone/>
              <a:tabLst>
                <a:tab pos="533400" algn="l"/>
                <a:tab pos="6908800" algn="l"/>
                <a:tab pos="7988300" algn="l"/>
              </a:tabLst>
            </a:pPr>
            <a:endParaRPr lang="fr-FR" altLang="fr-FR" sz="1400" dirty="0"/>
          </a:p>
          <a:p>
            <a:pPr algn="just" eaLnBrk="1" hangingPunct="1"/>
            <a:endParaRPr lang="fr-FR" altLang="fr-FR" sz="1400" dirty="0"/>
          </a:p>
          <a:p>
            <a:pPr marL="0" indent="0" algn="just" eaLnBrk="1" hangingPunct="1">
              <a:buNone/>
            </a:pPr>
            <a:endParaRPr lang="fr-FR" altLang="fr-FR" sz="14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811629" y="2046496"/>
            <a:ext cx="9262440" cy="4559568"/>
          </a:xfrm>
          <a:prstGeom prst="rect">
            <a:avLst/>
          </a:prstGeom>
        </p:spPr>
      </p:pic>
      <p:sp>
        <p:nvSpPr>
          <p:cNvPr id="6148" name="Rectangle 2"/>
          <p:cNvSpPr>
            <a:spLocks noGrp="1" noChangeArrowheads="1"/>
          </p:cNvSpPr>
          <p:nvPr>
            <p:ph type="title"/>
          </p:nvPr>
        </p:nvSpPr>
        <p:spPr/>
        <p:txBody>
          <a:bodyPr/>
          <a:lstStyle/>
          <a:p>
            <a:pPr eaLnBrk="1" hangingPunct="1"/>
            <a:r>
              <a:rPr lang="fr-FR" altLang="fr-FR" sz="2400" dirty="0"/>
              <a:t>Fonctionnalités transverses : Récupérer sa délégation de compte</a:t>
            </a:r>
            <a:endParaRPr lang="fr-FR" altLang="fr-FR" sz="2400" b="1" dirty="0">
              <a:solidFill>
                <a:schemeClr val="accent2"/>
              </a:solidFill>
            </a:endParaRPr>
          </a:p>
        </p:txBody>
      </p:sp>
      <p:cxnSp>
        <p:nvCxnSpPr>
          <p:cNvPr id="8" name="Connecteur droit avec flèche 7">
            <a:extLst>
              <a:ext uri="{FF2B5EF4-FFF2-40B4-BE49-F238E27FC236}">
                <a16:creationId xmlns:a16="http://schemas.microsoft.com/office/drawing/2014/main" id="{ECC549F6-2311-4865-A675-5F7115582A21}"/>
              </a:ext>
            </a:extLst>
          </p:cNvPr>
          <p:cNvCxnSpPr>
            <a:cxnSpLocks/>
          </p:cNvCxnSpPr>
          <p:nvPr/>
        </p:nvCxnSpPr>
        <p:spPr bwMode="auto">
          <a:xfrm flipH="1">
            <a:off x="1905643" y="1308851"/>
            <a:ext cx="936104" cy="1925318"/>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3035A2F4-12A3-43D0-9674-CB53E3918E10}"/>
              </a:ext>
            </a:extLst>
          </p:cNvPr>
          <p:cNvSpPr/>
          <p:nvPr/>
        </p:nvSpPr>
        <p:spPr bwMode="auto">
          <a:xfrm>
            <a:off x="833864" y="3335900"/>
            <a:ext cx="1332196" cy="309123"/>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fr-FR" sz="1800" b="0" i="0" u="none" strike="noStrike" cap="none" normalizeH="0" baseline="-25000">
              <a:ln>
                <a:noFill/>
              </a:ln>
              <a:solidFill>
                <a:schemeClr val="bg1"/>
              </a:solidFill>
              <a:effectLst/>
              <a:latin typeface="Arial" charset="0"/>
              <a:ea typeface="MS Gothic" pitchFamily="49" charset="-128"/>
            </a:endParaRPr>
          </a:p>
        </p:txBody>
      </p:sp>
    </p:spTree>
    <p:extLst>
      <p:ext uri="{BB962C8B-B14F-4D97-AF65-F5344CB8AC3E}">
        <p14:creationId xmlns:p14="http://schemas.microsoft.com/office/powerpoint/2010/main" val="10028283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324CCFF2-C202-4864-BE58-F83E610B90EF}" type="slidenum">
              <a:rPr lang="fr-FR"/>
              <a:pPr>
                <a:defRPr/>
              </a:pPr>
              <a:t>12</a:t>
            </a:fld>
            <a:endParaRPr lang="fr-FR"/>
          </a:p>
        </p:txBody>
      </p:sp>
      <p:sp>
        <p:nvSpPr>
          <p:cNvPr id="19459" name="Rectangle 2"/>
          <p:cNvSpPr>
            <a:spLocks noGrp="1" noChangeArrowheads="1"/>
          </p:cNvSpPr>
          <p:nvPr>
            <p:ph type="title"/>
          </p:nvPr>
        </p:nvSpPr>
        <p:spPr>
          <a:xfrm>
            <a:off x="1847850" y="2636838"/>
            <a:ext cx="8229600" cy="1143000"/>
          </a:xfrm>
        </p:spPr>
        <p:txBody>
          <a:bodyPr/>
          <a:lstStyle/>
          <a:p>
            <a:pPr eaLnBrk="1" hangingPunct="1"/>
            <a:r>
              <a:rPr lang="fr-FR" altLang="fr-FR" sz="4000" b="1" dirty="0">
                <a:solidFill>
                  <a:schemeClr val="bg2"/>
                </a:solidFill>
                <a:latin typeface="Arial Narrow" pitchFamily="34" charset="0"/>
              </a:rPr>
              <a:t>Fin de la présentation</a:t>
            </a:r>
          </a:p>
        </p:txBody>
      </p:sp>
    </p:spTree>
    <p:extLst>
      <p:ext uri="{BB962C8B-B14F-4D97-AF65-F5344CB8AC3E}">
        <p14:creationId xmlns:p14="http://schemas.microsoft.com/office/powerpoint/2010/main" val="225502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4294967295"/>
          </p:nvPr>
        </p:nvSpPr>
        <p:spPr>
          <a:xfrm>
            <a:off x="10263554" y="6194425"/>
            <a:ext cx="304800" cy="287338"/>
          </a:xfrm>
          <a:prstGeom prst="rect">
            <a:avLst/>
          </a:prstGeom>
        </p:spPr>
        <p:txBody>
          <a:bodyPr/>
          <a:lstStyle/>
          <a:p>
            <a:fld id="{D2D38C59-EEDB-472D-B5D4-23347659DA86}" type="slidenum">
              <a:rPr lang="fr-FR" altLang="fr-FR"/>
              <a:pPr/>
              <a:t>2</a:t>
            </a:fld>
            <a:endParaRPr lang="fr-FR" altLang="fr-FR" dirty="0"/>
          </a:p>
        </p:txBody>
      </p:sp>
      <p:sp>
        <p:nvSpPr>
          <p:cNvPr id="177154" name="Rectangle 2"/>
          <p:cNvSpPr>
            <a:spLocks noGrp="1" noChangeArrowheads="1"/>
          </p:cNvSpPr>
          <p:nvPr>
            <p:ph type="title"/>
          </p:nvPr>
        </p:nvSpPr>
        <p:spPr/>
        <p:txBody>
          <a:bodyPr/>
          <a:lstStyle/>
          <a:p>
            <a:r>
              <a:rPr lang="fr-FR" altLang="fr-FR" dirty="0"/>
              <a:t>Sommaire</a:t>
            </a:r>
          </a:p>
        </p:txBody>
      </p:sp>
      <p:sp>
        <p:nvSpPr>
          <p:cNvPr id="7" name="Rectangle 3"/>
          <p:cNvSpPr txBox="1">
            <a:spLocks noChangeArrowheads="1"/>
          </p:cNvSpPr>
          <p:nvPr/>
        </p:nvSpPr>
        <p:spPr bwMode="auto">
          <a:xfrm>
            <a:off x="1981200" y="980729"/>
            <a:ext cx="8229600" cy="514543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265113" indent="-265113" algn="l" defTabSz="449263" rtl="0" eaLnBrk="0" fontAlgn="base" hangingPunct="0">
              <a:lnSpc>
                <a:spcPct val="97000"/>
              </a:lnSpc>
              <a:spcBef>
                <a:spcPct val="0"/>
              </a:spcBef>
              <a:spcAft>
                <a:spcPts val="400"/>
              </a:spcAft>
              <a:buClr>
                <a:srgbClr val="000066"/>
              </a:buClr>
              <a:buSzPct val="100000"/>
              <a:buFont typeface="Arial Narrow" pitchFamily="34" charset="0"/>
              <a:buBlip>
                <a:blip r:embed="rId3"/>
              </a:buBlip>
              <a:defRPr sz="2000" b="1">
                <a:solidFill>
                  <a:srgbClr val="000066"/>
                </a:solidFill>
                <a:latin typeface="Arial Narrow" pitchFamily="34" charset="0"/>
                <a:ea typeface="+mn-ea"/>
                <a:cs typeface="MS Gothic"/>
              </a:defRPr>
            </a:lvl1pPr>
            <a:lvl2pPr marL="712788" indent="-173038" algn="just" defTabSz="449263" rtl="0" eaLnBrk="0" fontAlgn="base" hangingPunct="0">
              <a:lnSpc>
                <a:spcPct val="97000"/>
              </a:lnSpc>
              <a:spcBef>
                <a:spcPts val="400"/>
              </a:spcBef>
              <a:spcAft>
                <a:spcPts val="400"/>
              </a:spcAft>
              <a:buClr>
                <a:srgbClr val="000000"/>
              </a:buClr>
              <a:buSzPct val="100000"/>
              <a:buFont typeface="Wingdings" pitchFamily="2" charset="2"/>
              <a:buChar char="§"/>
              <a:defRPr sz="1600">
                <a:solidFill>
                  <a:srgbClr val="000000"/>
                </a:solidFill>
                <a:latin typeface="Arial Narrow" pitchFamily="34" charset="0"/>
                <a:ea typeface="+mn-ea"/>
                <a:cs typeface="Times New Roman" pitchFamily="18" charset="0"/>
              </a:defRPr>
            </a:lvl2pPr>
            <a:lvl3pPr marL="1160463" indent="-153988" algn="l" defTabSz="449263" rtl="0" eaLnBrk="0" fontAlgn="base" hangingPunct="0">
              <a:lnSpc>
                <a:spcPct val="97000"/>
              </a:lnSpc>
              <a:spcBef>
                <a:spcPts val="400"/>
              </a:spcBef>
              <a:spcAft>
                <a:spcPts val="400"/>
              </a:spcAft>
              <a:buClr>
                <a:srgbClr val="C0C0C0"/>
              </a:buClr>
              <a:buSzPct val="100000"/>
              <a:buFont typeface="Arial Narrow" pitchFamily="34" charset="0"/>
              <a:buChar char="•"/>
              <a:defRPr sz="1400" b="0">
                <a:solidFill>
                  <a:srgbClr val="000066"/>
                </a:solidFill>
                <a:latin typeface="Arial Narrow" pitchFamily="34" charset="0"/>
                <a:ea typeface="+mn-ea"/>
                <a:cs typeface="Times New Roman" pitchFamily="18" charset="0"/>
              </a:defRPr>
            </a:lvl3pPr>
            <a:lvl4pPr marL="1703388" indent="-268288" algn="l" defTabSz="449263" rtl="0" eaLnBrk="0" fontAlgn="base" hangingPunct="0">
              <a:lnSpc>
                <a:spcPct val="97000"/>
              </a:lnSpc>
              <a:spcBef>
                <a:spcPts val="400"/>
              </a:spcBef>
              <a:spcAft>
                <a:spcPts val="400"/>
              </a:spcAft>
              <a:buClr>
                <a:srgbClr val="C0C0C0"/>
              </a:buClr>
              <a:buSzPct val="100000"/>
              <a:buFont typeface="Arial" pitchFamily="34" charset="0"/>
              <a:buChar char="–"/>
              <a:defRPr sz="1200" b="1">
                <a:solidFill>
                  <a:srgbClr val="000000"/>
                </a:solidFill>
                <a:latin typeface="Arial Narrow" pitchFamily="34" charset="0"/>
                <a:ea typeface="+mn-ea"/>
                <a:cs typeface="Times New Roman" pitchFamily="18" charset="0"/>
              </a:defRPr>
            </a:lvl4pPr>
            <a:lvl5pPr marL="2065338" indent="-180975" algn="l" defTabSz="449263" rtl="0" eaLnBrk="0" fontAlgn="base" hangingPunct="0">
              <a:lnSpc>
                <a:spcPct val="97000"/>
              </a:lnSpc>
              <a:spcBef>
                <a:spcPts val="400"/>
              </a:spcBef>
              <a:spcAft>
                <a:spcPts val="400"/>
              </a:spcAft>
              <a:buClr>
                <a:srgbClr val="C0C0C0"/>
              </a:buClr>
              <a:buSzPct val="100000"/>
              <a:buFont typeface="Arial" pitchFamily="34" charset="0"/>
              <a:buChar char="»"/>
              <a:defRPr sz="1000" b="1">
                <a:solidFill>
                  <a:srgbClr val="000000"/>
                </a:solidFill>
                <a:latin typeface="Arial Narrow" pitchFamily="34" charset="0"/>
                <a:ea typeface="+mn-ea"/>
                <a:cs typeface="Times New Roman" pitchFamily="18" charset="0"/>
              </a:defRPr>
            </a:lvl5pPr>
            <a:lvl6pPr marL="25225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6pPr>
            <a:lvl7pPr marL="29797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7pPr>
            <a:lvl8pPr marL="34369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8pPr>
            <a:lvl9pPr marL="38941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9pPr>
          </a:lstStyle>
          <a:p>
            <a:pPr marL="609600" indent="-609600" eaLnBrk="1" hangingPunct="1">
              <a:buNone/>
            </a:pPr>
            <a:r>
              <a:rPr lang="fr-FR" altLang="fr-FR" sz="1200" kern="0" baseline="0" dirty="0">
                <a:solidFill>
                  <a:schemeClr val="bg2"/>
                </a:solidFill>
                <a:latin typeface="+mn-lt"/>
              </a:rPr>
              <a:t>Présentation générale et fonctionnalités transverses</a:t>
            </a:r>
          </a:p>
          <a:p>
            <a:pPr marL="979488" lvl="1" indent="-533400" eaLnBrk="1" hangingPunct="1">
              <a:buClr>
                <a:srgbClr val="000099"/>
              </a:buClr>
              <a:buNone/>
              <a:tabLst>
                <a:tab pos="900113" algn="l"/>
              </a:tabLst>
            </a:pPr>
            <a:r>
              <a:rPr lang="fr-FR" altLang="fr-FR" sz="1200" kern="0" baseline="0" dirty="0">
                <a:solidFill>
                  <a:schemeClr val="bg2"/>
                </a:solidFill>
                <a:latin typeface="+mn-lt"/>
              </a:rPr>
              <a:t>Généralités</a:t>
            </a:r>
          </a:p>
          <a:p>
            <a:pPr marL="979488" lvl="1" indent="-533400" eaLnBrk="1" hangingPunct="1">
              <a:buClr>
                <a:srgbClr val="000099"/>
              </a:buClr>
              <a:buNone/>
              <a:tabLst>
                <a:tab pos="900113" algn="l"/>
              </a:tabLst>
            </a:pPr>
            <a:r>
              <a:rPr lang="fr-FR" altLang="fr-FR" sz="1200" kern="0" baseline="0" dirty="0">
                <a:solidFill>
                  <a:schemeClr val="bg2"/>
                </a:solidFill>
                <a:latin typeface="+mn-lt"/>
              </a:rPr>
              <a:t>	Connexion</a:t>
            </a:r>
          </a:p>
          <a:p>
            <a:pPr marL="979488" lvl="1" indent="-533400" eaLnBrk="1" hangingPunct="1">
              <a:buClr>
                <a:srgbClr val="000099"/>
              </a:buClr>
              <a:buNone/>
              <a:tabLst>
                <a:tab pos="900113" algn="l"/>
              </a:tabLst>
            </a:pPr>
            <a:r>
              <a:rPr lang="fr-FR" altLang="fr-FR" sz="1200" kern="0" baseline="0" dirty="0">
                <a:solidFill>
                  <a:schemeClr val="bg2"/>
                </a:solidFill>
                <a:latin typeface="+mn-lt"/>
              </a:rPr>
              <a:t>	Page d’accueil « Cockpit »</a:t>
            </a:r>
          </a:p>
          <a:p>
            <a:pPr marL="979488" lvl="1" indent="-533400" eaLnBrk="1" hangingPunct="1">
              <a:buClr>
                <a:srgbClr val="000099"/>
              </a:buClr>
              <a:buNone/>
              <a:tabLst>
                <a:tab pos="900113" algn="l"/>
              </a:tabLst>
            </a:pPr>
            <a:r>
              <a:rPr lang="fr-FR" altLang="fr-FR" sz="1200" kern="0" baseline="0" dirty="0">
                <a:solidFill>
                  <a:schemeClr val="bg2"/>
                </a:solidFill>
                <a:latin typeface="+mn-lt"/>
              </a:rPr>
              <a:t>	Composant de liste</a:t>
            </a:r>
          </a:p>
          <a:p>
            <a:pPr marL="979488" lvl="1" indent="-533400" eaLnBrk="1" hangingPunct="1">
              <a:buClr>
                <a:srgbClr val="000099"/>
              </a:buClr>
              <a:buNone/>
              <a:tabLst>
                <a:tab pos="900113" algn="l"/>
              </a:tabLst>
            </a:pPr>
            <a:r>
              <a:rPr lang="fr-FR" altLang="fr-FR" sz="1200" kern="0" baseline="0" dirty="0">
                <a:solidFill>
                  <a:schemeClr val="bg2"/>
                </a:solidFill>
                <a:latin typeface="+mn-lt"/>
              </a:rPr>
              <a:t>	Filtrage/tri de liste</a:t>
            </a:r>
          </a:p>
          <a:p>
            <a:pPr marL="979488" lvl="1" indent="-533400" eaLnBrk="1" hangingPunct="1">
              <a:buClr>
                <a:srgbClr val="000099"/>
              </a:buClr>
              <a:buNone/>
              <a:tabLst>
                <a:tab pos="900113" algn="l"/>
              </a:tabLst>
            </a:pPr>
            <a:r>
              <a:rPr lang="fr-FR" altLang="fr-FR" sz="1200" kern="0" baseline="0" dirty="0">
                <a:solidFill>
                  <a:schemeClr val="bg2"/>
                </a:solidFill>
                <a:latin typeface="+mn-lt"/>
              </a:rPr>
              <a:t>	Dossier</a:t>
            </a:r>
          </a:p>
          <a:p>
            <a:pPr marL="979488" lvl="1" indent="-533400" eaLnBrk="1" hangingPunct="1">
              <a:buClr>
                <a:srgbClr val="000099"/>
              </a:buClr>
              <a:buNone/>
              <a:tabLst>
                <a:tab pos="900113" algn="l"/>
              </a:tabLst>
            </a:pPr>
            <a:r>
              <a:rPr lang="fr-FR" altLang="fr-FR" sz="1200" kern="0" baseline="0" dirty="0">
                <a:solidFill>
                  <a:schemeClr val="bg2"/>
                </a:solidFill>
                <a:latin typeface="+mn-lt"/>
              </a:rPr>
              <a:t>	Profils</a:t>
            </a:r>
          </a:p>
          <a:p>
            <a:pPr marL="979488" lvl="1" indent="-533400" eaLnBrk="1" hangingPunct="1">
              <a:buClr>
                <a:srgbClr val="000099"/>
              </a:buClr>
              <a:buNone/>
              <a:tabLst>
                <a:tab pos="900113" algn="l"/>
              </a:tabLst>
            </a:pPr>
            <a:r>
              <a:rPr lang="fr-FR" altLang="fr-FR" sz="1200" kern="0" baseline="0" dirty="0">
                <a:solidFill>
                  <a:schemeClr val="bg2"/>
                </a:solidFill>
                <a:latin typeface="+mn-lt"/>
              </a:rPr>
              <a:t>	</a:t>
            </a:r>
          </a:p>
          <a:p>
            <a:pPr marL="979488" lvl="1" indent="-533400" eaLnBrk="1" hangingPunct="1">
              <a:buClr>
                <a:srgbClr val="000099"/>
              </a:buClr>
              <a:buNone/>
              <a:tabLst>
                <a:tab pos="900113" algn="l"/>
              </a:tabLst>
            </a:pPr>
            <a:r>
              <a:rPr lang="fr-FR" altLang="fr-FR" sz="1200" kern="0" baseline="0" dirty="0">
                <a:solidFill>
                  <a:schemeClr val="bg2"/>
                </a:solidFill>
                <a:latin typeface="+mn-lt"/>
              </a:rPr>
              <a:t>Fonctionnalités transverses</a:t>
            </a:r>
          </a:p>
          <a:p>
            <a:pPr marL="979488" lvl="1" indent="-533400" eaLnBrk="1" hangingPunct="1">
              <a:buClr>
                <a:srgbClr val="000099"/>
              </a:buClr>
              <a:buNone/>
              <a:tabLst>
                <a:tab pos="900113" algn="l"/>
              </a:tabLst>
            </a:pPr>
            <a:r>
              <a:rPr lang="fr-FR" altLang="fr-FR" sz="1200" kern="0" baseline="0" dirty="0">
                <a:solidFill>
                  <a:schemeClr val="bg2"/>
                </a:solidFill>
                <a:latin typeface="+mn-lt"/>
              </a:rPr>
              <a:t>	Déléguer son compte</a:t>
            </a:r>
          </a:p>
          <a:p>
            <a:pPr marL="979488" lvl="1" indent="-533400" eaLnBrk="1" hangingPunct="1">
              <a:buClr>
                <a:srgbClr val="000099"/>
              </a:buClr>
              <a:buNone/>
              <a:tabLst>
                <a:tab pos="900113" algn="l"/>
              </a:tabLst>
            </a:pPr>
            <a:r>
              <a:rPr lang="fr-FR" altLang="fr-FR" sz="1200" kern="0" baseline="0" dirty="0">
                <a:solidFill>
                  <a:schemeClr val="bg2"/>
                </a:solidFill>
                <a:latin typeface="+mn-lt"/>
              </a:rPr>
              <a:t>	Récupérer sa délégation de compte</a:t>
            </a:r>
          </a:p>
          <a:p>
            <a:pPr marL="609600" indent="-609600" eaLnBrk="1" hangingPunct="1">
              <a:buNone/>
            </a:pPr>
            <a:endParaRPr lang="fr-FR" altLang="fr-FR" sz="1400" kern="0" baseline="0" dirty="0"/>
          </a:p>
        </p:txBody>
      </p:sp>
    </p:spTree>
    <p:extLst>
      <p:ext uri="{BB962C8B-B14F-4D97-AF65-F5344CB8AC3E}">
        <p14:creationId xmlns:p14="http://schemas.microsoft.com/office/powerpoint/2010/main" val="1405712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324CCFF2-C202-4864-BE58-F83E610B90EF}" type="slidenum">
              <a:rPr lang="fr-FR"/>
              <a:pPr>
                <a:defRPr/>
              </a:pPr>
              <a:t>3</a:t>
            </a:fld>
            <a:endParaRPr lang="fr-FR"/>
          </a:p>
        </p:txBody>
      </p:sp>
      <p:sp>
        <p:nvSpPr>
          <p:cNvPr id="19459" name="Rectangle 2"/>
          <p:cNvSpPr>
            <a:spLocks noGrp="1" noChangeArrowheads="1"/>
          </p:cNvSpPr>
          <p:nvPr>
            <p:ph type="title"/>
          </p:nvPr>
        </p:nvSpPr>
        <p:spPr>
          <a:xfrm>
            <a:off x="1847850" y="2636838"/>
            <a:ext cx="8229600" cy="1143000"/>
          </a:xfrm>
        </p:spPr>
        <p:txBody>
          <a:bodyPr/>
          <a:lstStyle/>
          <a:p>
            <a:pPr eaLnBrk="1" hangingPunct="1"/>
            <a:r>
              <a:rPr lang="fr-FR" altLang="fr-FR" sz="4000" b="1" dirty="0">
                <a:solidFill>
                  <a:schemeClr val="bg2"/>
                </a:solidFill>
                <a:latin typeface="Arial Narrow" pitchFamily="34" charset="0"/>
              </a:rPr>
              <a:t>Présentation générale et fonctionnalités transverses</a:t>
            </a:r>
          </a:p>
        </p:txBody>
      </p:sp>
    </p:spTree>
    <p:extLst>
      <p:ext uri="{BB962C8B-B14F-4D97-AF65-F5344CB8AC3E}">
        <p14:creationId xmlns:p14="http://schemas.microsoft.com/office/powerpoint/2010/main" val="91512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595406" y="928670"/>
            <a:ext cx="9001188" cy="5596674"/>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265113" indent="-265113" algn="l" defTabSz="449263" rtl="0" eaLnBrk="0" fontAlgn="base" hangingPunct="0">
              <a:lnSpc>
                <a:spcPct val="97000"/>
              </a:lnSpc>
              <a:spcBef>
                <a:spcPct val="0"/>
              </a:spcBef>
              <a:spcAft>
                <a:spcPts val="400"/>
              </a:spcAft>
              <a:buClr>
                <a:srgbClr val="000066"/>
              </a:buClr>
              <a:buSzPct val="100000"/>
              <a:buFont typeface="Arial Narrow" pitchFamily="34" charset="0"/>
              <a:buBlip>
                <a:blip r:embed="rId3"/>
              </a:buBlip>
              <a:defRPr sz="2000" b="1">
                <a:solidFill>
                  <a:srgbClr val="000066"/>
                </a:solidFill>
                <a:latin typeface="Arial Narrow" pitchFamily="34" charset="0"/>
                <a:ea typeface="+mn-ea"/>
                <a:cs typeface="MS Gothic"/>
              </a:defRPr>
            </a:lvl1pPr>
            <a:lvl2pPr marL="712788" indent="-173038" algn="just" defTabSz="449263" rtl="0" eaLnBrk="0" fontAlgn="base" hangingPunct="0">
              <a:lnSpc>
                <a:spcPct val="97000"/>
              </a:lnSpc>
              <a:spcBef>
                <a:spcPts val="400"/>
              </a:spcBef>
              <a:spcAft>
                <a:spcPts val="400"/>
              </a:spcAft>
              <a:buClr>
                <a:srgbClr val="000000"/>
              </a:buClr>
              <a:buSzPct val="100000"/>
              <a:buFont typeface="Wingdings" pitchFamily="2" charset="2"/>
              <a:buChar char="§"/>
              <a:defRPr sz="1600">
                <a:solidFill>
                  <a:srgbClr val="000000"/>
                </a:solidFill>
                <a:latin typeface="Arial Narrow" pitchFamily="34" charset="0"/>
                <a:ea typeface="+mn-ea"/>
                <a:cs typeface="Times New Roman" pitchFamily="18" charset="0"/>
              </a:defRPr>
            </a:lvl2pPr>
            <a:lvl3pPr marL="1160463" indent="-153988" algn="l" defTabSz="449263" rtl="0" eaLnBrk="0" fontAlgn="base" hangingPunct="0">
              <a:lnSpc>
                <a:spcPct val="97000"/>
              </a:lnSpc>
              <a:spcBef>
                <a:spcPts val="400"/>
              </a:spcBef>
              <a:spcAft>
                <a:spcPts val="400"/>
              </a:spcAft>
              <a:buClr>
                <a:srgbClr val="C0C0C0"/>
              </a:buClr>
              <a:buSzPct val="100000"/>
              <a:buFont typeface="Arial Narrow" pitchFamily="34" charset="0"/>
              <a:buChar char="•"/>
              <a:defRPr sz="1400" b="0">
                <a:solidFill>
                  <a:srgbClr val="000066"/>
                </a:solidFill>
                <a:latin typeface="Arial Narrow" pitchFamily="34" charset="0"/>
                <a:ea typeface="+mn-ea"/>
                <a:cs typeface="Times New Roman" pitchFamily="18" charset="0"/>
              </a:defRPr>
            </a:lvl3pPr>
            <a:lvl4pPr marL="1703388" indent="-268288" algn="l" defTabSz="449263" rtl="0" eaLnBrk="0" fontAlgn="base" hangingPunct="0">
              <a:lnSpc>
                <a:spcPct val="97000"/>
              </a:lnSpc>
              <a:spcBef>
                <a:spcPts val="400"/>
              </a:spcBef>
              <a:spcAft>
                <a:spcPts val="400"/>
              </a:spcAft>
              <a:buClr>
                <a:srgbClr val="C0C0C0"/>
              </a:buClr>
              <a:buSzPct val="100000"/>
              <a:buFont typeface="Arial" pitchFamily="34" charset="0"/>
              <a:buChar char="–"/>
              <a:defRPr sz="1200" b="1">
                <a:solidFill>
                  <a:srgbClr val="000000"/>
                </a:solidFill>
                <a:latin typeface="Arial Narrow" pitchFamily="34" charset="0"/>
                <a:ea typeface="+mn-ea"/>
                <a:cs typeface="Times New Roman" pitchFamily="18" charset="0"/>
              </a:defRPr>
            </a:lvl4pPr>
            <a:lvl5pPr marL="2065338" indent="-180975" algn="l" defTabSz="449263" rtl="0" eaLnBrk="0" fontAlgn="base" hangingPunct="0">
              <a:lnSpc>
                <a:spcPct val="97000"/>
              </a:lnSpc>
              <a:spcBef>
                <a:spcPts val="400"/>
              </a:spcBef>
              <a:spcAft>
                <a:spcPts val="400"/>
              </a:spcAft>
              <a:buClr>
                <a:srgbClr val="C0C0C0"/>
              </a:buClr>
              <a:buSzPct val="100000"/>
              <a:buFont typeface="Arial" pitchFamily="34" charset="0"/>
              <a:buChar char="»"/>
              <a:defRPr sz="1000" b="1">
                <a:solidFill>
                  <a:srgbClr val="000000"/>
                </a:solidFill>
                <a:latin typeface="Arial Narrow" pitchFamily="34" charset="0"/>
                <a:ea typeface="+mn-ea"/>
                <a:cs typeface="Times New Roman" pitchFamily="18" charset="0"/>
              </a:defRPr>
            </a:lvl5pPr>
            <a:lvl6pPr marL="25225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6pPr>
            <a:lvl7pPr marL="29797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7pPr>
            <a:lvl8pPr marL="34369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8pPr>
            <a:lvl9pPr marL="3894138" indent="-180975" algn="l" defTabSz="449263" rtl="0" eaLnBrk="0" fontAlgn="base" hangingPunct="0">
              <a:lnSpc>
                <a:spcPct val="97000"/>
              </a:lnSpc>
              <a:spcBef>
                <a:spcPts val="500"/>
              </a:spcBef>
              <a:spcAft>
                <a:spcPts val="1250"/>
              </a:spcAft>
              <a:buClr>
                <a:srgbClr val="C0C0C0"/>
              </a:buClr>
              <a:buSzPct val="100000"/>
              <a:buFont typeface="Arial" charset="0"/>
              <a:buChar char="»"/>
              <a:defRPr sz="2000">
                <a:solidFill>
                  <a:srgbClr val="000000"/>
                </a:solidFill>
                <a:latin typeface="+mn-lt"/>
                <a:ea typeface="+mn-ea"/>
                <a:cs typeface="Times New Roman" pitchFamily="18" charset="0"/>
              </a:defRPr>
            </a:lvl9pPr>
          </a:lstStyle>
          <a:p>
            <a:pPr algn="just" eaLnBrk="1" hangingPunct="1">
              <a:buFontTx/>
              <a:buNone/>
            </a:pPr>
            <a:r>
              <a:rPr lang="fr-FR" altLang="fr-FR" sz="1400" b="0" kern="0" baseline="0" dirty="0">
                <a:solidFill>
                  <a:schemeClr val="tx1"/>
                </a:solidFill>
              </a:rPr>
              <a:t>L’application HAPI² est destinée à gérer les demandes de Prestations intellectuelles </a:t>
            </a:r>
            <a:r>
              <a:rPr lang="fr-FR" altLang="fr-FR" sz="1400" b="0" kern="0" baseline="0" dirty="0" err="1">
                <a:solidFill>
                  <a:schemeClr val="tx1"/>
                </a:solidFill>
              </a:rPr>
              <a:t>AT,Forfait</a:t>
            </a:r>
            <a:endParaRPr lang="fr-FR" altLang="fr-FR" sz="1400" b="0" kern="0" baseline="0" dirty="0">
              <a:solidFill>
                <a:schemeClr val="tx1"/>
              </a:solidFill>
            </a:endParaRPr>
          </a:p>
          <a:p>
            <a:pPr algn="just" eaLnBrk="1" hangingPunct="1">
              <a:buFontTx/>
              <a:buNone/>
            </a:pPr>
            <a:endParaRPr lang="fr-FR" altLang="fr-FR" sz="1400" kern="0" baseline="0" dirty="0">
              <a:solidFill>
                <a:schemeClr val="tx1"/>
              </a:solidFill>
            </a:endParaRPr>
          </a:p>
          <a:p>
            <a:pPr algn="just" eaLnBrk="1" hangingPunct="1">
              <a:buFontTx/>
              <a:buNone/>
            </a:pPr>
            <a:r>
              <a:rPr lang="fr-FR" altLang="fr-FR" sz="1400" kern="0" baseline="0" dirty="0">
                <a:solidFill>
                  <a:schemeClr val="tx1"/>
                </a:solidFill>
              </a:rPr>
              <a:t>Accès application Production  : </a:t>
            </a:r>
          </a:p>
          <a:p>
            <a:pPr algn="just" eaLnBrk="1" hangingPunct="1">
              <a:buFontTx/>
              <a:buNone/>
            </a:pPr>
            <a:r>
              <a:rPr lang="fr-FR" altLang="fr-FR" sz="1400" b="0" kern="0" baseline="0" dirty="0">
                <a:solidFill>
                  <a:schemeClr val="tx1"/>
                </a:solidFill>
              </a:rPr>
              <a:t>L’accès se fait via l’URL suivante </a:t>
            </a:r>
            <a:r>
              <a:rPr lang="fr-FR" altLang="fr-FR" sz="1400" kern="0" baseline="0" dirty="0">
                <a:solidFill>
                  <a:schemeClr val="tx1"/>
                </a:solidFill>
              </a:rPr>
              <a:t>: </a:t>
            </a:r>
            <a:r>
              <a:rPr lang="fr-FR" altLang="fr-FR" sz="1400" kern="0" baseline="0" dirty="0">
                <a:solidFill>
                  <a:srgbClr val="FF9900"/>
                </a:solidFill>
              </a:rPr>
              <a:t>https://intranet.hapi.thalesgroup.com/</a:t>
            </a:r>
          </a:p>
          <a:p>
            <a:pPr algn="just" eaLnBrk="1" hangingPunct="1">
              <a:buFontTx/>
              <a:buNone/>
            </a:pPr>
            <a:endParaRPr lang="fr-FR" altLang="fr-FR" sz="1400" b="0" kern="0" baseline="0" dirty="0">
              <a:solidFill>
                <a:schemeClr val="tx1"/>
              </a:solidFill>
            </a:endParaRPr>
          </a:p>
          <a:p>
            <a:pPr algn="just" eaLnBrk="1" hangingPunct="1">
              <a:buFontTx/>
              <a:buNone/>
            </a:pPr>
            <a:endParaRPr lang="fr-FR" altLang="fr-FR" sz="1400" b="0" kern="0" baseline="0" dirty="0">
              <a:solidFill>
                <a:schemeClr val="tx1"/>
              </a:solidFill>
            </a:endParaRPr>
          </a:p>
          <a:p>
            <a:pPr algn="just" eaLnBrk="1" hangingPunct="1">
              <a:buFontTx/>
              <a:buNone/>
            </a:pPr>
            <a:endParaRPr lang="fr-FR" altLang="fr-FR" sz="1400" b="0" kern="0" baseline="0" dirty="0">
              <a:solidFill>
                <a:schemeClr val="tx1"/>
              </a:solidFill>
            </a:endParaRPr>
          </a:p>
        </p:txBody>
      </p:sp>
      <p:sp>
        <p:nvSpPr>
          <p:cNvPr id="9" name="Espace réservé du numéro de diapositive 3"/>
          <p:cNvSpPr>
            <a:spLocks noGrp="1"/>
          </p:cNvSpPr>
          <p:nvPr>
            <p:ph type="sldNum" sz="quarter" idx="4294967295"/>
          </p:nvPr>
        </p:nvSpPr>
        <p:spPr>
          <a:xfrm>
            <a:off x="10263554" y="6194425"/>
            <a:ext cx="304800" cy="287338"/>
          </a:xfrm>
          <a:prstGeom prst="rect">
            <a:avLst/>
          </a:prstGeom>
        </p:spPr>
        <p:txBody>
          <a:bodyPr/>
          <a:lstStyle/>
          <a:p>
            <a:fld id="{73319B0F-E866-414E-8756-6CEF2DCB8230}" type="slidenum">
              <a:rPr lang="fr-FR" altLang="fr-FR"/>
              <a:pPr/>
              <a:t>4</a:t>
            </a:fld>
            <a:endParaRPr lang="fr-FR" altLang="fr-FR"/>
          </a:p>
        </p:txBody>
      </p:sp>
      <p:sp>
        <p:nvSpPr>
          <p:cNvPr id="245762" name="Rectangle 2"/>
          <p:cNvSpPr>
            <a:spLocks noGrp="1" noChangeArrowheads="1"/>
          </p:cNvSpPr>
          <p:nvPr>
            <p:ph type="title"/>
          </p:nvPr>
        </p:nvSpPr>
        <p:spPr/>
        <p:txBody>
          <a:bodyPr/>
          <a:lstStyle/>
          <a:p>
            <a:r>
              <a:rPr lang="fr-FR" altLang="fr-FR" dirty="0"/>
              <a:t>Généralités : Connexion</a:t>
            </a:r>
          </a:p>
        </p:txBody>
      </p:sp>
      <p:pic>
        <p:nvPicPr>
          <p:cNvPr id="2" name="Image 1">
            <a:extLst>
              <a:ext uri="{FF2B5EF4-FFF2-40B4-BE49-F238E27FC236}">
                <a16:creationId xmlns:a16="http://schemas.microsoft.com/office/drawing/2014/main" id="{FF1C92A5-59EB-4E8E-9F47-17B2F090BE7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27648" y="2492896"/>
            <a:ext cx="4536504" cy="3170520"/>
          </a:xfrm>
          <a:prstGeom prst="rect">
            <a:avLst/>
          </a:prstGeom>
        </p:spPr>
      </p:pic>
    </p:spTree>
    <p:extLst>
      <p:ext uri="{BB962C8B-B14F-4D97-AF65-F5344CB8AC3E}">
        <p14:creationId xmlns:p14="http://schemas.microsoft.com/office/powerpoint/2010/main" val="38685559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FF4D6A6-3517-4DB8-B06C-EDB60EF8E3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7449" y="1731497"/>
            <a:ext cx="6282512" cy="4498588"/>
          </a:xfrm>
          <a:prstGeom prst="rect">
            <a:avLst/>
          </a:prstGeom>
        </p:spPr>
      </p:pic>
      <p:sp>
        <p:nvSpPr>
          <p:cNvPr id="9" name="Espace réservé du numéro de diapositive 3"/>
          <p:cNvSpPr>
            <a:spLocks noGrp="1"/>
          </p:cNvSpPr>
          <p:nvPr>
            <p:ph type="sldNum" sz="quarter" idx="4294967295"/>
          </p:nvPr>
        </p:nvSpPr>
        <p:spPr>
          <a:xfrm>
            <a:off x="10263554" y="6194425"/>
            <a:ext cx="304800" cy="287338"/>
          </a:xfrm>
          <a:prstGeom prst="rect">
            <a:avLst/>
          </a:prstGeom>
        </p:spPr>
        <p:txBody>
          <a:bodyPr/>
          <a:lstStyle/>
          <a:p>
            <a:fld id="{73319B0F-E866-414E-8756-6CEF2DCB8230}" type="slidenum">
              <a:rPr lang="fr-FR" altLang="fr-FR"/>
              <a:pPr/>
              <a:t>5</a:t>
            </a:fld>
            <a:endParaRPr lang="fr-FR" altLang="fr-FR"/>
          </a:p>
        </p:txBody>
      </p:sp>
      <p:sp>
        <p:nvSpPr>
          <p:cNvPr id="245762" name="Rectangle 2"/>
          <p:cNvSpPr>
            <a:spLocks noGrp="1" noChangeArrowheads="1"/>
          </p:cNvSpPr>
          <p:nvPr>
            <p:ph type="title"/>
          </p:nvPr>
        </p:nvSpPr>
        <p:spPr>
          <a:xfrm>
            <a:off x="1595406" y="314106"/>
            <a:ext cx="9001188" cy="511156"/>
          </a:xfrm>
        </p:spPr>
        <p:txBody>
          <a:bodyPr/>
          <a:lstStyle/>
          <a:p>
            <a:r>
              <a:rPr lang="fr-FR" altLang="fr-FR" dirty="0"/>
              <a:t>Généralités : Page d’accueil « Cockpit »</a:t>
            </a:r>
          </a:p>
        </p:txBody>
      </p:sp>
      <p:sp>
        <p:nvSpPr>
          <p:cNvPr id="245765" name="AutoShape 5"/>
          <p:cNvSpPr>
            <a:spLocks noChangeArrowheads="1"/>
          </p:cNvSpPr>
          <p:nvPr/>
        </p:nvSpPr>
        <p:spPr bwMode="auto">
          <a:xfrm rot="10800000">
            <a:off x="8101875" y="2839108"/>
            <a:ext cx="2435436" cy="1061867"/>
          </a:xfrm>
          <a:prstGeom prst="wedgeRoundRectCallout">
            <a:avLst>
              <a:gd name="adj1" fmla="val 122539"/>
              <a:gd name="adj2" fmla="val -43061"/>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Pour chaque action à réaliser : vous recevrez un email sur votre boîte de messagerie THALES avec un lien qui vous redirigera sur cette page.</a:t>
            </a:r>
            <a:endParaRPr lang="fr-FR" altLang="fr-FR" b="0" dirty="0"/>
          </a:p>
        </p:txBody>
      </p:sp>
      <p:sp>
        <p:nvSpPr>
          <p:cNvPr id="245766" name="AutoShape 6"/>
          <p:cNvSpPr>
            <a:spLocks noChangeArrowheads="1"/>
          </p:cNvSpPr>
          <p:nvPr/>
        </p:nvSpPr>
        <p:spPr bwMode="auto">
          <a:xfrm rot="10800000">
            <a:off x="1518397" y="5547988"/>
            <a:ext cx="2005984" cy="545308"/>
          </a:xfrm>
          <a:prstGeom prst="wedgeRoundRectCallout">
            <a:avLst>
              <a:gd name="adj1" fmla="val -38020"/>
              <a:gd name="adj2" fmla="val 67028"/>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b="1" dirty="0">
                <a:solidFill>
                  <a:schemeClr val="tx1"/>
                </a:solidFill>
              </a:rPr>
              <a:t>Accéder </a:t>
            </a:r>
            <a:r>
              <a:rPr lang="fr-FR" altLang="fr-FR" sz="1600" dirty="0">
                <a:solidFill>
                  <a:schemeClr val="tx1"/>
                </a:solidFill>
              </a:rPr>
              <a:t>: Accès direct à la page du dossier concerné</a:t>
            </a:r>
            <a:endParaRPr lang="fr-FR" altLang="fr-FR" b="0" dirty="0"/>
          </a:p>
        </p:txBody>
      </p:sp>
      <p:sp>
        <p:nvSpPr>
          <p:cNvPr id="12" name="AutoShape 5"/>
          <p:cNvSpPr>
            <a:spLocks noChangeArrowheads="1"/>
          </p:cNvSpPr>
          <p:nvPr/>
        </p:nvSpPr>
        <p:spPr bwMode="auto">
          <a:xfrm rot="10800000">
            <a:off x="4381250" y="960633"/>
            <a:ext cx="3154910" cy="507651"/>
          </a:xfrm>
          <a:prstGeom prst="wedgeRoundRectCallout">
            <a:avLst>
              <a:gd name="adj1" fmla="val -8722"/>
              <a:gd name="adj2" fmla="val -112229"/>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Menus de navigation statique permettant l’accès aux différentes listes</a:t>
            </a:r>
            <a:r>
              <a:rPr lang="fr-FR" altLang="fr-FR" sz="1600" baseline="0" dirty="0">
                <a:solidFill>
                  <a:schemeClr val="tx1"/>
                </a:solidFill>
              </a:rPr>
              <a:t> </a:t>
            </a:r>
            <a:r>
              <a:rPr lang="fr-FR" altLang="fr-FR" sz="1600" dirty="0">
                <a:solidFill>
                  <a:schemeClr val="tx1"/>
                </a:solidFill>
              </a:rPr>
              <a:t>de dossiers.</a:t>
            </a:r>
          </a:p>
        </p:txBody>
      </p:sp>
      <p:sp>
        <p:nvSpPr>
          <p:cNvPr id="13" name="AutoShape 4"/>
          <p:cNvSpPr>
            <a:spLocks noChangeArrowheads="1"/>
          </p:cNvSpPr>
          <p:nvPr/>
        </p:nvSpPr>
        <p:spPr bwMode="auto">
          <a:xfrm>
            <a:off x="3326160" y="1882593"/>
            <a:ext cx="3561928" cy="210102"/>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19" name="AutoShape 5"/>
          <p:cNvSpPr>
            <a:spLocks noChangeArrowheads="1"/>
          </p:cNvSpPr>
          <p:nvPr/>
        </p:nvSpPr>
        <p:spPr bwMode="auto">
          <a:xfrm rot="10800000">
            <a:off x="1551738" y="1789113"/>
            <a:ext cx="1015870" cy="620638"/>
          </a:xfrm>
          <a:prstGeom prst="wedgeRoundRectCallout">
            <a:avLst>
              <a:gd name="adj1" fmla="val -71918"/>
              <a:gd name="adj2" fmla="val 22986"/>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b="1" dirty="0">
                <a:solidFill>
                  <a:schemeClr val="tx1"/>
                </a:solidFill>
              </a:rPr>
              <a:t>Accueil :</a:t>
            </a:r>
            <a:r>
              <a:rPr lang="fr-FR" altLang="fr-FR" sz="1600" dirty="0">
                <a:solidFill>
                  <a:schemeClr val="tx1"/>
                </a:solidFill>
              </a:rPr>
              <a:t> retour au cockpit</a:t>
            </a:r>
          </a:p>
        </p:txBody>
      </p:sp>
      <p:sp>
        <p:nvSpPr>
          <p:cNvPr id="20" name="AutoShape 4"/>
          <p:cNvSpPr>
            <a:spLocks noChangeArrowheads="1"/>
          </p:cNvSpPr>
          <p:nvPr/>
        </p:nvSpPr>
        <p:spPr bwMode="auto">
          <a:xfrm>
            <a:off x="2927648" y="1882593"/>
            <a:ext cx="398512" cy="210102"/>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21" name="AutoShape 5">
            <a:extLst>
              <a:ext uri="{FF2B5EF4-FFF2-40B4-BE49-F238E27FC236}">
                <a16:creationId xmlns:a16="http://schemas.microsoft.com/office/drawing/2014/main" id="{D3A72B3B-4C75-41F2-9428-8F1F57E0A402}"/>
              </a:ext>
            </a:extLst>
          </p:cNvPr>
          <p:cNvSpPr>
            <a:spLocks noChangeArrowheads="1"/>
          </p:cNvSpPr>
          <p:nvPr/>
        </p:nvSpPr>
        <p:spPr bwMode="auto">
          <a:xfrm rot="10800000">
            <a:off x="8904312" y="885956"/>
            <a:ext cx="1763688" cy="677792"/>
          </a:xfrm>
          <a:prstGeom prst="wedgeRoundRectCallout">
            <a:avLst>
              <a:gd name="adj1" fmla="val 25650"/>
              <a:gd name="adj2" fmla="val -61089"/>
              <a:gd name="adj3" fmla="val 16667"/>
            </a:avLst>
          </a:prstGeom>
          <a:solidFill>
            <a:srgbClr val="FFFF00"/>
          </a:solidFill>
          <a:ln w="9525" algn="ctr">
            <a:solidFill>
              <a:schemeClr val="tx1"/>
            </a:solidFill>
            <a:miter lim="800000"/>
            <a:headEnd/>
            <a:tailEnd/>
          </a:ln>
          <a:effectLst/>
        </p:spPr>
        <p:txBody>
          <a:bodyPr rot="10800000"/>
          <a:lstStyle/>
          <a:p>
            <a:pPr algn="ctr"/>
            <a:r>
              <a:rPr lang="fr-FR" altLang="fr-FR" sz="1600" b="1" dirty="0">
                <a:solidFill>
                  <a:schemeClr val="tx1"/>
                </a:solidFill>
              </a:rPr>
              <a:t>Compte paramétré avec page d’accueil en mode « Cockpit »</a:t>
            </a:r>
            <a:endParaRPr lang="fr-FR" altLang="fr-FR" sz="1600" dirty="0">
              <a:solidFill>
                <a:schemeClr val="tx1"/>
              </a:solidFill>
            </a:endParaRPr>
          </a:p>
        </p:txBody>
      </p:sp>
      <p:sp>
        <p:nvSpPr>
          <p:cNvPr id="22" name="AutoShape 4">
            <a:extLst>
              <a:ext uri="{FF2B5EF4-FFF2-40B4-BE49-F238E27FC236}">
                <a16:creationId xmlns:a16="http://schemas.microsoft.com/office/drawing/2014/main" id="{0F18573C-4EE6-421C-97F1-3BC97516F535}"/>
              </a:ext>
            </a:extLst>
          </p:cNvPr>
          <p:cNvSpPr>
            <a:spLocks noChangeArrowheads="1"/>
          </p:cNvSpPr>
          <p:nvPr/>
        </p:nvSpPr>
        <p:spPr bwMode="auto">
          <a:xfrm>
            <a:off x="2711624" y="1659223"/>
            <a:ext cx="276201" cy="210102"/>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23" name="AutoShape 5">
            <a:extLst>
              <a:ext uri="{FF2B5EF4-FFF2-40B4-BE49-F238E27FC236}">
                <a16:creationId xmlns:a16="http://schemas.microsoft.com/office/drawing/2014/main" id="{130C6384-2C62-4692-B949-AEE4D2009DD8}"/>
              </a:ext>
            </a:extLst>
          </p:cNvPr>
          <p:cNvSpPr>
            <a:spLocks noChangeArrowheads="1"/>
          </p:cNvSpPr>
          <p:nvPr/>
        </p:nvSpPr>
        <p:spPr bwMode="auto">
          <a:xfrm rot="10800000">
            <a:off x="1557790" y="954773"/>
            <a:ext cx="1934295" cy="620639"/>
          </a:xfrm>
          <a:prstGeom prst="wedgeRoundRectCallout">
            <a:avLst>
              <a:gd name="adj1" fmla="val 2469"/>
              <a:gd name="adj2" fmla="val -68354"/>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Affichage / Masquage de la marge contenant les boutons d’action)</a:t>
            </a:r>
          </a:p>
        </p:txBody>
      </p:sp>
      <p:sp>
        <p:nvSpPr>
          <p:cNvPr id="24" name="AutoShape 5">
            <a:extLst>
              <a:ext uri="{FF2B5EF4-FFF2-40B4-BE49-F238E27FC236}">
                <a16:creationId xmlns:a16="http://schemas.microsoft.com/office/drawing/2014/main" id="{1CD6B9F0-C59D-497E-B8EC-16530063D07B}"/>
              </a:ext>
            </a:extLst>
          </p:cNvPr>
          <p:cNvSpPr>
            <a:spLocks noChangeArrowheads="1"/>
          </p:cNvSpPr>
          <p:nvPr/>
        </p:nvSpPr>
        <p:spPr bwMode="auto">
          <a:xfrm rot="10800000">
            <a:off x="1551738" y="2844257"/>
            <a:ext cx="1015870" cy="526090"/>
          </a:xfrm>
          <a:prstGeom prst="wedgeRoundRectCallout">
            <a:avLst>
              <a:gd name="adj1" fmla="val -75765"/>
              <a:gd name="adj2" fmla="val 46912"/>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b="1" dirty="0">
                <a:solidFill>
                  <a:schemeClr val="tx1"/>
                </a:solidFill>
              </a:rPr>
              <a:t>Chemin de fer</a:t>
            </a:r>
            <a:endParaRPr lang="fr-FR" altLang="fr-FR" sz="1600" dirty="0">
              <a:solidFill>
                <a:schemeClr val="tx1"/>
              </a:solidFill>
            </a:endParaRPr>
          </a:p>
        </p:txBody>
      </p:sp>
      <p:sp>
        <p:nvSpPr>
          <p:cNvPr id="25" name="AutoShape 4">
            <a:extLst>
              <a:ext uri="{FF2B5EF4-FFF2-40B4-BE49-F238E27FC236}">
                <a16:creationId xmlns:a16="http://schemas.microsoft.com/office/drawing/2014/main" id="{CF5F9874-81BF-4EFB-B9FB-58C81F285A80}"/>
              </a:ext>
            </a:extLst>
          </p:cNvPr>
          <p:cNvSpPr>
            <a:spLocks noChangeArrowheads="1"/>
          </p:cNvSpPr>
          <p:nvPr/>
        </p:nvSpPr>
        <p:spPr bwMode="auto">
          <a:xfrm>
            <a:off x="2927292" y="2673607"/>
            <a:ext cx="919337" cy="196741"/>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26" name="AutoShape 6">
            <a:extLst>
              <a:ext uri="{FF2B5EF4-FFF2-40B4-BE49-F238E27FC236}">
                <a16:creationId xmlns:a16="http://schemas.microsoft.com/office/drawing/2014/main" id="{361F0070-FDBB-4263-8345-5374644DB424}"/>
              </a:ext>
            </a:extLst>
          </p:cNvPr>
          <p:cNvSpPr>
            <a:spLocks noChangeArrowheads="1"/>
          </p:cNvSpPr>
          <p:nvPr/>
        </p:nvSpPr>
        <p:spPr bwMode="auto">
          <a:xfrm rot="10800000">
            <a:off x="1464526" y="4457657"/>
            <a:ext cx="1373679" cy="511984"/>
          </a:xfrm>
          <a:prstGeom prst="wedgeRoundRectCallout">
            <a:avLst>
              <a:gd name="adj1" fmla="val -56599"/>
              <a:gd name="adj2" fmla="val -3487"/>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Vues thématiques du cockpit</a:t>
            </a:r>
            <a:endParaRPr lang="fr-FR" altLang="fr-FR" dirty="0"/>
          </a:p>
        </p:txBody>
      </p:sp>
      <p:sp>
        <p:nvSpPr>
          <p:cNvPr id="27" name="AutoShape 4">
            <a:extLst>
              <a:ext uri="{FF2B5EF4-FFF2-40B4-BE49-F238E27FC236}">
                <a16:creationId xmlns:a16="http://schemas.microsoft.com/office/drawing/2014/main" id="{9304D659-E692-4C14-A61D-C505E3B68045}"/>
              </a:ext>
            </a:extLst>
          </p:cNvPr>
          <p:cNvSpPr>
            <a:spLocks noChangeArrowheads="1"/>
          </p:cNvSpPr>
          <p:nvPr/>
        </p:nvSpPr>
        <p:spPr bwMode="auto">
          <a:xfrm>
            <a:off x="2927290" y="2876644"/>
            <a:ext cx="4016214" cy="196741"/>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28" name="AutoShape 5">
            <a:extLst>
              <a:ext uri="{FF2B5EF4-FFF2-40B4-BE49-F238E27FC236}">
                <a16:creationId xmlns:a16="http://schemas.microsoft.com/office/drawing/2014/main" id="{196E1FCD-C277-4A3A-94EC-D9577B50EC35}"/>
              </a:ext>
            </a:extLst>
          </p:cNvPr>
          <p:cNvSpPr>
            <a:spLocks noChangeArrowheads="1"/>
          </p:cNvSpPr>
          <p:nvPr/>
        </p:nvSpPr>
        <p:spPr bwMode="auto">
          <a:xfrm rot="10800000">
            <a:off x="1492543" y="3615702"/>
            <a:ext cx="1833617" cy="695531"/>
          </a:xfrm>
          <a:prstGeom prst="wedgeRoundRectCallout">
            <a:avLst>
              <a:gd name="adj1" fmla="val -78188"/>
              <a:gd name="adj2" fmla="val 121725"/>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Paramétrage du cockpit: sélection des vues affichées, disposition</a:t>
            </a:r>
          </a:p>
        </p:txBody>
      </p:sp>
      <p:sp>
        <p:nvSpPr>
          <p:cNvPr id="29" name="AutoShape 5">
            <a:extLst>
              <a:ext uri="{FF2B5EF4-FFF2-40B4-BE49-F238E27FC236}">
                <a16:creationId xmlns:a16="http://schemas.microsoft.com/office/drawing/2014/main" id="{89DEF63E-2805-46AC-B185-32A40EC9019E}"/>
              </a:ext>
            </a:extLst>
          </p:cNvPr>
          <p:cNvSpPr>
            <a:spLocks noChangeArrowheads="1"/>
          </p:cNvSpPr>
          <p:nvPr/>
        </p:nvSpPr>
        <p:spPr bwMode="auto">
          <a:xfrm rot="10800000">
            <a:off x="7680176" y="915144"/>
            <a:ext cx="1080120" cy="425625"/>
          </a:xfrm>
          <a:prstGeom prst="wedgeRoundRectCallout">
            <a:avLst>
              <a:gd name="adj1" fmla="val -285"/>
              <a:gd name="adj2" fmla="val -125747"/>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b="1" dirty="0">
                <a:solidFill>
                  <a:schemeClr val="tx1"/>
                </a:solidFill>
              </a:rPr>
              <a:t>Déconnexion</a:t>
            </a:r>
            <a:endParaRPr lang="fr-FR" altLang="fr-FR" sz="1600" dirty="0">
              <a:solidFill>
                <a:schemeClr val="tx1"/>
              </a:solidFill>
            </a:endParaRPr>
          </a:p>
        </p:txBody>
      </p:sp>
    </p:spTree>
    <p:extLst>
      <p:ext uri="{BB962C8B-B14F-4D97-AF65-F5344CB8AC3E}">
        <p14:creationId xmlns:p14="http://schemas.microsoft.com/office/powerpoint/2010/main" val="34243075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4E8836B8-76F6-4BB5-A923-1E088E504C4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27002" y="1321590"/>
            <a:ext cx="10375718" cy="4791668"/>
          </a:xfrm>
          <a:prstGeom prst="rect">
            <a:avLst/>
          </a:prstGeom>
        </p:spPr>
      </p:pic>
      <p:sp>
        <p:nvSpPr>
          <p:cNvPr id="9" name="Espace réservé du numéro de diapositive 3"/>
          <p:cNvSpPr>
            <a:spLocks noGrp="1"/>
          </p:cNvSpPr>
          <p:nvPr>
            <p:ph type="sldNum" sz="quarter" idx="4294967295"/>
          </p:nvPr>
        </p:nvSpPr>
        <p:spPr>
          <a:xfrm>
            <a:off x="10263554" y="6194425"/>
            <a:ext cx="304800" cy="287338"/>
          </a:xfrm>
          <a:prstGeom prst="rect">
            <a:avLst/>
          </a:prstGeom>
        </p:spPr>
        <p:txBody>
          <a:bodyPr/>
          <a:lstStyle/>
          <a:p>
            <a:fld id="{73319B0F-E866-414E-8756-6CEF2DCB8230}" type="slidenum">
              <a:rPr lang="fr-FR" altLang="fr-FR"/>
              <a:pPr/>
              <a:t>6</a:t>
            </a:fld>
            <a:endParaRPr lang="fr-FR" altLang="fr-FR"/>
          </a:p>
        </p:txBody>
      </p:sp>
      <p:sp>
        <p:nvSpPr>
          <p:cNvPr id="245762" name="Rectangle 2"/>
          <p:cNvSpPr>
            <a:spLocks noGrp="1" noChangeArrowheads="1"/>
          </p:cNvSpPr>
          <p:nvPr>
            <p:ph type="title"/>
          </p:nvPr>
        </p:nvSpPr>
        <p:spPr/>
        <p:txBody>
          <a:bodyPr/>
          <a:lstStyle/>
          <a:p>
            <a:r>
              <a:rPr lang="fr-FR" altLang="fr-FR" dirty="0"/>
              <a:t>Généralités : Composant de liste</a:t>
            </a:r>
          </a:p>
        </p:txBody>
      </p:sp>
      <p:sp>
        <p:nvSpPr>
          <p:cNvPr id="12" name="AutoShape 5"/>
          <p:cNvSpPr>
            <a:spLocks noChangeArrowheads="1"/>
          </p:cNvSpPr>
          <p:nvPr/>
        </p:nvSpPr>
        <p:spPr bwMode="auto">
          <a:xfrm rot="10800000">
            <a:off x="3553033" y="962129"/>
            <a:ext cx="2382830" cy="328414"/>
          </a:xfrm>
          <a:prstGeom prst="wedgeRoundRectCallout">
            <a:avLst>
              <a:gd name="adj1" fmla="val 19707"/>
              <a:gd name="adj2" fmla="val -161648"/>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Fonctions de navigation paginée</a:t>
            </a:r>
          </a:p>
        </p:txBody>
      </p:sp>
      <p:sp>
        <p:nvSpPr>
          <p:cNvPr id="16" name="AutoShape 5"/>
          <p:cNvSpPr>
            <a:spLocks noChangeArrowheads="1"/>
          </p:cNvSpPr>
          <p:nvPr/>
        </p:nvSpPr>
        <p:spPr bwMode="auto">
          <a:xfrm rot="10800000">
            <a:off x="6256137" y="744743"/>
            <a:ext cx="2382830" cy="328414"/>
          </a:xfrm>
          <a:prstGeom prst="wedgeRoundRectCallout">
            <a:avLst>
              <a:gd name="adj1" fmla="val 56175"/>
              <a:gd name="adj2" fmla="val -226004"/>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Fonction d’export Excel</a:t>
            </a:r>
          </a:p>
        </p:txBody>
      </p:sp>
      <p:sp>
        <p:nvSpPr>
          <p:cNvPr id="17" name="AutoShape 5">
            <a:extLst>
              <a:ext uri="{FF2B5EF4-FFF2-40B4-BE49-F238E27FC236}">
                <a16:creationId xmlns:a16="http://schemas.microsoft.com/office/drawing/2014/main" id="{FFFDFAB5-9138-45DA-82B3-23EC2FB922CA}"/>
              </a:ext>
            </a:extLst>
          </p:cNvPr>
          <p:cNvSpPr>
            <a:spLocks noChangeArrowheads="1"/>
          </p:cNvSpPr>
          <p:nvPr/>
        </p:nvSpPr>
        <p:spPr bwMode="auto">
          <a:xfrm rot="10800000">
            <a:off x="8472264" y="1255898"/>
            <a:ext cx="2382830" cy="511156"/>
          </a:xfrm>
          <a:prstGeom prst="wedgeRoundRectCallout">
            <a:avLst>
              <a:gd name="adj1" fmla="val 126035"/>
              <a:gd name="adj2" fmla="val -46758"/>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Fonction d’individualisation du choix des colonnes d’export Excel</a:t>
            </a:r>
          </a:p>
        </p:txBody>
      </p:sp>
      <p:sp>
        <p:nvSpPr>
          <p:cNvPr id="11" name="Rectangle : coins arrondis 10">
            <a:extLst>
              <a:ext uri="{FF2B5EF4-FFF2-40B4-BE49-F238E27FC236}">
                <a16:creationId xmlns:a16="http://schemas.microsoft.com/office/drawing/2014/main" id="{ACDEF3ED-B942-454B-A02E-EAEA8AD4EC2A}"/>
              </a:ext>
            </a:extLst>
          </p:cNvPr>
          <p:cNvSpPr/>
          <p:nvPr/>
        </p:nvSpPr>
        <p:spPr bwMode="auto">
          <a:xfrm>
            <a:off x="3785179" y="1671654"/>
            <a:ext cx="2150685" cy="26783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3000"/>
              </a:lnSpc>
              <a:buClr>
                <a:srgbClr val="000000"/>
              </a:buClr>
              <a:buSzPct val="100000"/>
            </a:pPr>
            <a:endParaRPr lang="fr-FR">
              <a:latin typeface="Arial" charset="0"/>
              <a:ea typeface="MS Gothic" pitchFamily="49" charset="-128"/>
            </a:endParaRPr>
          </a:p>
        </p:txBody>
      </p:sp>
      <p:sp>
        <p:nvSpPr>
          <p:cNvPr id="23" name="Rectangle : coins arrondis 22">
            <a:extLst>
              <a:ext uri="{FF2B5EF4-FFF2-40B4-BE49-F238E27FC236}">
                <a16:creationId xmlns:a16="http://schemas.microsoft.com/office/drawing/2014/main" id="{C53A8FE7-533C-4A46-A43D-3117D7475A20}"/>
              </a:ext>
            </a:extLst>
          </p:cNvPr>
          <p:cNvSpPr/>
          <p:nvPr/>
        </p:nvSpPr>
        <p:spPr bwMode="auto">
          <a:xfrm>
            <a:off x="5963325" y="1671654"/>
            <a:ext cx="292812" cy="26783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3000"/>
              </a:lnSpc>
              <a:buClr>
                <a:srgbClr val="000000"/>
              </a:buClr>
              <a:buSzPct val="100000"/>
            </a:pPr>
            <a:endParaRPr lang="fr-FR">
              <a:latin typeface="Arial" charset="0"/>
              <a:ea typeface="MS Gothic" pitchFamily="49" charset="-128"/>
            </a:endParaRPr>
          </a:p>
        </p:txBody>
      </p:sp>
      <p:sp>
        <p:nvSpPr>
          <p:cNvPr id="24" name="Rectangle : coins arrondis 23">
            <a:extLst>
              <a:ext uri="{FF2B5EF4-FFF2-40B4-BE49-F238E27FC236}">
                <a16:creationId xmlns:a16="http://schemas.microsoft.com/office/drawing/2014/main" id="{9049BD7B-7342-4F1B-93E2-F8A8A0724429}"/>
              </a:ext>
            </a:extLst>
          </p:cNvPr>
          <p:cNvSpPr/>
          <p:nvPr/>
        </p:nvSpPr>
        <p:spPr bwMode="auto">
          <a:xfrm>
            <a:off x="6275705" y="1671654"/>
            <a:ext cx="292812" cy="26783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3000"/>
              </a:lnSpc>
              <a:buClr>
                <a:srgbClr val="000000"/>
              </a:buClr>
              <a:buSzPct val="100000"/>
            </a:pPr>
            <a:endParaRPr lang="fr-FR">
              <a:latin typeface="Arial" charset="0"/>
              <a:ea typeface="MS Gothic" pitchFamily="49" charset="-128"/>
            </a:endParaRPr>
          </a:p>
        </p:txBody>
      </p:sp>
      <p:sp>
        <p:nvSpPr>
          <p:cNvPr id="25" name="Rectangle : coins arrondis 24">
            <a:extLst>
              <a:ext uri="{FF2B5EF4-FFF2-40B4-BE49-F238E27FC236}">
                <a16:creationId xmlns:a16="http://schemas.microsoft.com/office/drawing/2014/main" id="{4B9CBBCF-D2F7-4CA7-9DB6-848643ACBD01}"/>
              </a:ext>
            </a:extLst>
          </p:cNvPr>
          <p:cNvSpPr/>
          <p:nvPr/>
        </p:nvSpPr>
        <p:spPr bwMode="auto">
          <a:xfrm>
            <a:off x="1194479" y="2348880"/>
            <a:ext cx="1417473" cy="403515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3000"/>
              </a:lnSpc>
              <a:buClr>
                <a:srgbClr val="000000"/>
              </a:buClr>
              <a:buSzPct val="100000"/>
            </a:pPr>
            <a:endParaRPr lang="fr-FR">
              <a:latin typeface="Arial" charset="0"/>
              <a:ea typeface="MS Gothic" pitchFamily="49" charset="-128"/>
            </a:endParaRPr>
          </a:p>
        </p:txBody>
      </p:sp>
      <p:sp>
        <p:nvSpPr>
          <p:cNvPr id="245766" name="AutoShape 6"/>
          <p:cNvSpPr>
            <a:spLocks noChangeArrowheads="1"/>
          </p:cNvSpPr>
          <p:nvPr/>
        </p:nvSpPr>
        <p:spPr bwMode="auto">
          <a:xfrm rot="10800000">
            <a:off x="2908878" y="6042224"/>
            <a:ext cx="1752600" cy="545306"/>
          </a:xfrm>
          <a:prstGeom prst="wedgeRoundRectCallout">
            <a:avLst>
              <a:gd name="adj1" fmla="val 75688"/>
              <a:gd name="adj2" fmla="val 77990"/>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Accès direct à la page du dossier concerné</a:t>
            </a:r>
            <a:endParaRPr lang="fr-FR" altLang="fr-FR" b="0" dirty="0"/>
          </a:p>
        </p:txBody>
      </p:sp>
    </p:spTree>
    <p:extLst>
      <p:ext uri="{BB962C8B-B14F-4D97-AF65-F5344CB8AC3E}">
        <p14:creationId xmlns:p14="http://schemas.microsoft.com/office/powerpoint/2010/main" val="36654042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53C1BC7-A4E2-4CD8-82AD-A0DF9A21A3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12959" y="1116213"/>
            <a:ext cx="8539383" cy="5221881"/>
          </a:xfrm>
          <a:prstGeom prst="rect">
            <a:avLst/>
          </a:prstGeom>
        </p:spPr>
      </p:pic>
      <p:sp>
        <p:nvSpPr>
          <p:cNvPr id="9" name="Espace réservé du numéro de diapositive 3"/>
          <p:cNvSpPr>
            <a:spLocks noGrp="1"/>
          </p:cNvSpPr>
          <p:nvPr>
            <p:ph type="sldNum" sz="quarter" idx="4294967295"/>
          </p:nvPr>
        </p:nvSpPr>
        <p:spPr>
          <a:xfrm>
            <a:off x="10263554" y="6194425"/>
            <a:ext cx="304800" cy="287338"/>
          </a:xfrm>
          <a:prstGeom prst="rect">
            <a:avLst/>
          </a:prstGeom>
        </p:spPr>
        <p:txBody>
          <a:bodyPr/>
          <a:lstStyle/>
          <a:p>
            <a:fld id="{73319B0F-E866-414E-8756-6CEF2DCB8230}" type="slidenum">
              <a:rPr lang="fr-FR" altLang="fr-FR"/>
              <a:pPr/>
              <a:t>7</a:t>
            </a:fld>
            <a:endParaRPr lang="fr-FR" altLang="fr-FR"/>
          </a:p>
        </p:txBody>
      </p:sp>
      <p:sp>
        <p:nvSpPr>
          <p:cNvPr id="245762" name="Rectangle 2"/>
          <p:cNvSpPr>
            <a:spLocks noGrp="1" noChangeArrowheads="1"/>
          </p:cNvSpPr>
          <p:nvPr>
            <p:ph type="title"/>
          </p:nvPr>
        </p:nvSpPr>
        <p:spPr/>
        <p:txBody>
          <a:bodyPr/>
          <a:lstStyle/>
          <a:p>
            <a:r>
              <a:rPr lang="fr-FR" altLang="fr-FR" dirty="0"/>
              <a:t>Généralités : Filtrage/tri de liste</a:t>
            </a:r>
          </a:p>
        </p:txBody>
      </p:sp>
      <p:sp>
        <p:nvSpPr>
          <p:cNvPr id="11" name="AutoShape 5"/>
          <p:cNvSpPr>
            <a:spLocks noChangeArrowheads="1"/>
          </p:cNvSpPr>
          <p:nvPr/>
        </p:nvSpPr>
        <p:spPr bwMode="auto">
          <a:xfrm rot="10800000">
            <a:off x="7347987" y="4946937"/>
            <a:ext cx="3051738" cy="1436576"/>
          </a:xfrm>
          <a:prstGeom prst="wedgeRoundRectCallout">
            <a:avLst>
              <a:gd name="adj1" fmla="val 47614"/>
              <a:gd name="adj2" fmla="val 104752"/>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r>
              <a:rPr lang="fr-FR" altLang="fr-FR" sz="1600" b="1" dirty="0">
                <a:solidFill>
                  <a:schemeClr val="tx1"/>
                </a:solidFill>
              </a:rPr>
              <a:t>Liste</a:t>
            </a:r>
            <a:r>
              <a:rPr lang="fr-FR" altLang="fr-FR" sz="1600" dirty="0">
                <a:solidFill>
                  <a:schemeClr val="tx1"/>
                </a:solidFill>
              </a:rPr>
              <a:t> : Sur chaque colonne:</a:t>
            </a:r>
          </a:p>
          <a:p>
            <a:pPr marL="285750" indent="-285750">
              <a:buFontTx/>
              <a:buChar char="-"/>
            </a:pPr>
            <a:r>
              <a:rPr lang="fr-FR" altLang="fr-FR" sz="1600" dirty="0">
                <a:solidFill>
                  <a:schemeClr val="tx1"/>
                </a:solidFill>
              </a:rPr>
              <a:t>Tri </a:t>
            </a:r>
          </a:p>
          <a:p>
            <a:pPr marL="285750" indent="-285750">
              <a:buFontTx/>
              <a:buChar char="-"/>
            </a:pPr>
            <a:r>
              <a:rPr lang="fr-FR" altLang="fr-FR" sz="1600" dirty="0">
                <a:solidFill>
                  <a:schemeClr val="tx1"/>
                </a:solidFill>
              </a:rPr>
              <a:t>Possibilité d’ajouter/retirer une colonne affichée comme critère de filtrage</a:t>
            </a:r>
          </a:p>
          <a:p>
            <a:pPr marL="285750" indent="-285750">
              <a:buFontTx/>
              <a:buChar char="-"/>
            </a:pPr>
            <a:r>
              <a:rPr lang="fr-FR" altLang="fr-FR" sz="1600" dirty="0">
                <a:solidFill>
                  <a:schemeClr val="tx1"/>
                </a:solidFill>
              </a:rPr>
              <a:t>De changer l’alignement des données</a:t>
            </a:r>
          </a:p>
          <a:p>
            <a:pPr marL="285750" indent="-285750">
              <a:buFontTx/>
              <a:buChar char="-"/>
            </a:pPr>
            <a:r>
              <a:rPr lang="fr-FR" altLang="fr-FR" sz="1600" dirty="0">
                <a:solidFill>
                  <a:schemeClr val="tx1"/>
                </a:solidFill>
              </a:rPr>
              <a:t>De changer l’ordre des colonnes</a:t>
            </a:r>
          </a:p>
          <a:p>
            <a:pPr marL="285750" indent="-285750">
              <a:buFontTx/>
              <a:buChar char="-"/>
            </a:pPr>
            <a:r>
              <a:rPr lang="fr-FR" altLang="fr-FR" sz="1600" dirty="0">
                <a:solidFill>
                  <a:schemeClr val="tx1"/>
                </a:solidFill>
              </a:rPr>
              <a:t>De créer un regroupement de ligne sur le contenu de cette colonne </a:t>
            </a:r>
          </a:p>
        </p:txBody>
      </p:sp>
      <p:sp>
        <p:nvSpPr>
          <p:cNvPr id="17" name="AutoShape 5"/>
          <p:cNvSpPr>
            <a:spLocks noChangeArrowheads="1"/>
          </p:cNvSpPr>
          <p:nvPr/>
        </p:nvSpPr>
        <p:spPr bwMode="auto">
          <a:xfrm rot="10800000">
            <a:off x="1878498" y="5354657"/>
            <a:ext cx="2850048" cy="882657"/>
          </a:xfrm>
          <a:prstGeom prst="wedgeRoundRectCallout">
            <a:avLst>
              <a:gd name="adj1" fmla="val -22311"/>
              <a:gd name="adj2" fmla="val 47091"/>
              <a:gd name="adj3" fmla="val 16667"/>
            </a:avLst>
          </a:prstGeom>
          <a:solidFill>
            <a:srgbClr val="FFFF66"/>
          </a:solidFill>
          <a:ln w="9525" algn="ctr">
            <a:solidFill>
              <a:schemeClr val="tx1"/>
            </a:solidFill>
            <a:miter lim="800000"/>
            <a:headEnd/>
            <a:tailEnd/>
          </a:ln>
          <a:effectLst/>
        </p:spPr>
        <p:txBody>
          <a:bodyPr rot="10800000"/>
          <a:lstStyle/>
          <a:p>
            <a:r>
              <a:rPr lang="fr-FR" altLang="fr-FR" sz="1200" baseline="0" dirty="0">
                <a:solidFill>
                  <a:schemeClr val="tx1"/>
                </a:solidFill>
              </a:rPr>
              <a:t>Critères de filtre persistés quand on quitte la liste puis qu’on y revient.</a:t>
            </a:r>
            <a:endParaRPr lang="fr-FR" altLang="fr-FR" sz="1200" dirty="0">
              <a:solidFill>
                <a:schemeClr val="tx1"/>
              </a:solidFill>
            </a:endParaRPr>
          </a:p>
        </p:txBody>
      </p:sp>
      <p:sp>
        <p:nvSpPr>
          <p:cNvPr id="14" name="AutoShape 4"/>
          <p:cNvSpPr>
            <a:spLocks noChangeArrowheads="1"/>
          </p:cNvSpPr>
          <p:nvPr/>
        </p:nvSpPr>
        <p:spPr bwMode="auto">
          <a:xfrm>
            <a:off x="3082462" y="2750283"/>
            <a:ext cx="709282" cy="216025"/>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12" name="AutoShape 5"/>
          <p:cNvSpPr>
            <a:spLocks noChangeArrowheads="1"/>
          </p:cNvSpPr>
          <p:nvPr/>
        </p:nvSpPr>
        <p:spPr bwMode="auto">
          <a:xfrm rot="10800000">
            <a:off x="1396343" y="1276466"/>
            <a:ext cx="1778196" cy="792088"/>
          </a:xfrm>
          <a:prstGeom prst="wedgeRoundRectCallout">
            <a:avLst>
              <a:gd name="adj1" fmla="val -45933"/>
              <a:gd name="adj2" fmla="val -126159"/>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b="1" dirty="0">
                <a:solidFill>
                  <a:schemeClr val="tx1"/>
                </a:solidFill>
              </a:rPr>
              <a:t>Filtres </a:t>
            </a:r>
            <a:r>
              <a:rPr lang="fr-FR" altLang="fr-FR" sz="1600" dirty="0">
                <a:solidFill>
                  <a:schemeClr val="tx1"/>
                </a:solidFill>
              </a:rPr>
              <a:t> : Application des filtres, réinitialisation, rafraîchissement</a:t>
            </a:r>
          </a:p>
        </p:txBody>
      </p:sp>
      <p:sp>
        <p:nvSpPr>
          <p:cNvPr id="15" name="AutoShape 4"/>
          <p:cNvSpPr>
            <a:spLocks noChangeArrowheads="1"/>
          </p:cNvSpPr>
          <p:nvPr/>
        </p:nvSpPr>
        <p:spPr bwMode="auto">
          <a:xfrm>
            <a:off x="3060990" y="2966309"/>
            <a:ext cx="5843322" cy="216025"/>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16" name="AutoShape 5"/>
          <p:cNvSpPr>
            <a:spLocks noChangeArrowheads="1"/>
          </p:cNvSpPr>
          <p:nvPr/>
        </p:nvSpPr>
        <p:spPr bwMode="auto">
          <a:xfrm rot="10800000">
            <a:off x="7772987" y="2068554"/>
            <a:ext cx="1735207" cy="338336"/>
          </a:xfrm>
          <a:prstGeom prst="wedgeRoundRectCallout">
            <a:avLst>
              <a:gd name="adj1" fmla="val 38377"/>
              <a:gd name="adj2" fmla="val -202432"/>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b="1" dirty="0">
                <a:solidFill>
                  <a:schemeClr val="tx1"/>
                </a:solidFill>
              </a:rPr>
              <a:t>Filtres</a:t>
            </a:r>
            <a:r>
              <a:rPr lang="fr-FR" altLang="fr-FR" sz="1600" dirty="0">
                <a:solidFill>
                  <a:schemeClr val="tx1"/>
                </a:solidFill>
              </a:rPr>
              <a:t> : Bloc de filtres</a:t>
            </a:r>
          </a:p>
        </p:txBody>
      </p:sp>
      <p:sp>
        <p:nvSpPr>
          <p:cNvPr id="18" name="AutoShape 5"/>
          <p:cNvSpPr>
            <a:spLocks noChangeArrowheads="1"/>
          </p:cNvSpPr>
          <p:nvPr/>
        </p:nvSpPr>
        <p:spPr bwMode="auto">
          <a:xfrm rot="10800000">
            <a:off x="4993315" y="1726794"/>
            <a:ext cx="1157998" cy="306382"/>
          </a:xfrm>
          <a:prstGeom prst="wedgeRoundRectCallout">
            <a:avLst>
              <a:gd name="adj1" fmla="val 98133"/>
              <a:gd name="adj2" fmla="val -173974"/>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b="1" dirty="0">
                <a:solidFill>
                  <a:schemeClr val="tx1"/>
                </a:solidFill>
              </a:rPr>
              <a:t>Chemin de fer</a:t>
            </a:r>
            <a:endParaRPr lang="fr-FR" altLang="fr-FR" sz="1600" dirty="0">
              <a:solidFill>
                <a:schemeClr val="tx1"/>
              </a:solidFill>
            </a:endParaRPr>
          </a:p>
        </p:txBody>
      </p:sp>
      <p:sp>
        <p:nvSpPr>
          <p:cNvPr id="20" name="AutoShape 5"/>
          <p:cNvSpPr>
            <a:spLocks noChangeArrowheads="1"/>
          </p:cNvSpPr>
          <p:nvPr/>
        </p:nvSpPr>
        <p:spPr bwMode="auto">
          <a:xfrm rot="10800000">
            <a:off x="1631499" y="3227496"/>
            <a:ext cx="1307885" cy="612765"/>
          </a:xfrm>
          <a:prstGeom prst="wedgeRoundRectCallout">
            <a:avLst>
              <a:gd name="adj1" fmla="val 2423"/>
              <a:gd name="adj2" fmla="val 115891"/>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b="1" dirty="0">
                <a:solidFill>
                  <a:schemeClr val="tx1"/>
                </a:solidFill>
              </a:rPr>
              <a:t>Actions : </a:t>
            </a:r>
            <a:r>
              <a:rPr lang="fr-FR" altLang="fr-FR" sz="1600" dirty="0">
                <a:solidFill>
                  <a:schemeClr val="tx1"/>
                </a:solidFill>
              </a:rPr>
              <a:t>Menu des actions</a:t>
            </a:r>
          </a:p>
        </p:txBody>
      </p:sp>
      <p:sp>
        <p:nvSpPr>
          <p:cNvPr id="21" name="AutoShape 4"/>
          <p:cNvSpPr>
            <a:spLocks noChangeArrowheads="1"/>
          </p:cNvSpPr>
          <p:nvPr/>
        </p:nvSpPr>
        <p:spPr bwMode="auto">
          <a:xfrm>
            <a:off x="1631498" y="2237722"/>
            <a:ext cx="1419225" cy="347007"/>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23" name="AutoShape 4"/>
          <p:cNvSpPr>
            <a:spLocks noChangeArrowheads="1"/>
          </p:cNvSpPr>
          <p:nvPr/>
        </p:nvSpPr>
        <p:spPr bwMode="auto">
          <a:xfrm>
            <a:off x="3060989" y="2288181"/>
            <a:ext cx="1340502" cy="191852"/>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Tree>
    <p:extLst>
      <p:ext uri="{BB962C8B-B14F-4D97-AF65-F5344CB8AC3E}">
        <p14:creationId xmlns:p14="http://schemas.microsoft.com/office/powerpoint/2010/main" val="32278255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8F03D56-A363-4A32-852D-BB28DA935E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17488" y="1068065"/>
            <a:ext cx="9017278" cy="5563311"/>
          </a:xfrm>
          <a:prstGeom prst="rect">
            <a:avLst/>
          </a:prstGeom>
        </p:spPr>
      </p:pic>
      <p:sp>
        <p:nvSpPr>
          <p:cNvPr id="9" name="Espace réservé du numéro de diapositive 3"/>
          <p:cNvSpPr>
            <a:spLocks noGrp="1"/>
          </p:cNvSpPr>
          <p:nvPr>
            <p:ph type="sldNum" sz="quarter" idx="4294967295"/>
          </p:nvPr>
        </p:nvSpPr>
        <p:spPr>
          <a:xfrm>
            <a:off x="10263554" y="6194425"/>
            <a:ext cx="304800" cy="287338"/>
          </a:xfrm>
          <a:prstGeom prst="rect">
            <a:avLst/>
          </a:prstGeom>
        </p:spPr>
        <p:txBody>
          <a:bodyPr/>
          <a:lstStyle/>
          <a:p>
            <a:fld id="{73319B0F-E866-414E-8756-6CEF2DCB8230}" type="slidenum">
              <a:rPr lang="fr-FR" altLang="fr-FR"/>
              <a:pPr/>
              <a:t>8</a:t>
            </a:fld>
            <a:endParaRPr lang="fr-FR" altLang="fr-FR"/>
          </a:p>
        </p:txBody>
      </p:sp>
      <p:sp>
        <p:nvSpPr>
          <p:cNvPr id="245762" name="Rectangle 2"/>
          <p:cNvSpPr>
            <a:spLocks noGrp="1" noChangeArrowheads="1"/>
          </p:cNvSpPr>
          <p:nvPr>
            <p:ph type="title"/>
          </p:nvPr>
        </p:nvSpPr>
        <p:spPr/>
        <p:txBody>
          <a:bodyPr/>
          <a:lstStyle/>
          <a:p>
            <a:r>
              <a:rPr lang="fr-FR" altLang="fr-FR" dirty="0"/>
              <a:t>Généralités : Dossier</a:t>
            </a:r>
          </a:p>
        </p:txBody>
      </p:sp>
      <p:sp>
        <p:nvSpPr>
          <p:cNvPr id="14" name="AutoShape 4"/>
          <p:cNvSpPr>
            <a:spLocks noChangeArrowheads="1"/>
          </p:cNvSpPr>
          <p:nvPr/>
        </p:nvSpPr>
        <p:spPr bwMode="auto">
          <a:xfrm>
            <a:off x="2782138" y="2301672"/>
            <a:ext cx="3673902" cy="217745"/>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15" name="AutoShape 4"/>
          <p:cNvSpPr>
            <a:spLocks noChangeArrowheads="1"/>
          </p:cNvSpPr>
          <p:nvPr/>
        </p:nvSpPr>
        <p:spPr bwMode="auto">
          <a:xfrm>
            <a:off x="2782138" y="2519418"/>
            <a:ext cx="7533922" cy="371197"/>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16" name="AutoShape 5"/>
          <p:cNvSpPr>
            <a:spLocks noChangeArrowheads="1"/>
          </p:cNvSpPr>
          <p:nvPr/>
        </p:nvSpPr>
        <p:spPr bwMode="auto">
          <a:xfrm rot="10800000">
            <a:off x="5159897" y="744030"/>
            <a:ext cx="2499827" cy="648072"/>
          </a:xfrm>
          <a:prstGeom prst="wedgeRoundRectCallout">
            <a:avLst>
              <a:gd name="adj1" fmla="val 66859"/>
              <a:gd name="adj2" fmla="val -180222"/>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pPr algn="ctr"/>
            <a:r>
              <a:rPr lang="fr-FR" altLang="fr-FR" sz="1600" dirty="0">
                <a:solidFill>
                  <a:schemeClr val="tx1"/>
                </a:solidFill>
              </a:rPr>
              <a:t>« Chemin de fer » indique le chemin d’accès au dossier. Permet de revenir aux pages d’origine</a:t>
            </a:r>
          </a:p>
        </p:txBody>
      </p:sp>
      <p:sp>
        <p:nvSpPr>
          <p:cNvPr id="11" name="AutoShape 5"/>
          <p:cNvSpPr>
            <a:spLocks noChangeArrowheads="1"/>
          </p:cNvSpPr>
          <p:nvPr/>
        </p:nvSpPr>
        <p:spPr bwMode="auto">
          <a:xfrm rot="10800000">
            <a:off x="8112224" y="884169"/>
            <a:ext cx="2274351" cy="731487"/>
          </a:xfrm>
          <a:prstGeom prst="wedgeRoundRectCallout">
            <a:avLst>
              <a:gd name="adj1" fmla="val 198207"/>
              <a:gd name="adj2" fmla="val -170828"/>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r>
              <a:rPr lang="fr-FR" altLang="fr-FR" sz="1600" dirty="0">
                <a:solidFill>
                  <a:schemeClr val="tx1"/>
                </a:solidFill>
              </a:rPr>
              <a:t>Onglet de base du dossier et services transversaux (pièce jointes, documents générés etc.) </a:t>
            </a:r>
          </a:p>
        </p:txBody>
      </p:sp>
      <p:sp>
        <p:nvSpPr>
          <p:cNvPr id="18" name="AutoShape 5"/>
          <p:cNvSpPr>
            <a:spLocks noChangeArrowheads="1"/>
          </p:cNvSpPr>
          <p:nvPr/>
        </p:nvSpPr>
        <p:spPr bwMode="auto">
          <a:xfrm rot="10800000">
            <a:off x="5663952" y="2930519"/>
            <a:ext cx="3051738" cy="306033"/>
          </a:xfrm>
          <a:prstGeom prst="wedgeRoundRectCallout">
            <a:avLst>
              <a:gd name="adj1" fmla="val 129413"/>
              <a:gd name="adj2" fmla="val -181774"/>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r>
              <a:rPr lang="fr-FR" altLang="fr-FR" sz="1600" dirty="0">
                <a:solidFill>
                  <a:schemeClr val="tx1"/>
                </a:solidFill>
              </a:rPr>
              <a:t>Soufflet représentant une étape de saisie</a:t>
            </a:r>
          </a:p>
        </p:txBody>
      </p:sp>
      <p:sp>
        <p:nvSpPr>
          <p:cNvPr id="20" name="AutoShape 5"/>
          <p:cNvSpPr>
            <a:spLocks noChangeArrowheads="1"/>
          </p:cNvSpPr>
          <p:nvPr/>
        </p:nvSpPr>
        <p:spPr bwMode="auto">
          <a:xfrm rot="10800000">
            <a:off x="5344396" y="5367809"/>
            <a:ext cx="3051738" cy="1456486"/>
          </a:xfrm>
          <a:prstGeom prst="wedgeRoundRectCallout">
            <a:avLst>
              <a:gd name="adj1" fmla="val -22311"/>
              <a:gd name="adj2" fmla="val 47091"/>
              <a:gd name="adj3" fmla="val 16667"/>
            </a:avLst>
          </a:prstGeom>
          <a:solidFill>
            <a:srgbClr val="FFFF66"/>
          </a:solidFill>
          <a:ln w="9525" algn="ctr">
            <a:solidFill>
              <a:schemeClr val="tx1"/>
            </a:solidFill>
            <a:miter lim="800000"/>
            <a:headEnd/>
            <a:tailEnd/>
          </a:ln>
          <a:effectLst/>
        </p:spPr>
        <p:txBody>
          <a:bodyPr rot="10800000"/>
          <a:lstStyle/>
          <a:p>
            <a:r>
              <a:rPr lang="fr-FR" altLang="fr-FR" sz="1400" baseline="0" dirty="0">
                <a:solidFill>
                  <a:schemeClr val="tx1"/>
                </a:solidFill>
              </a:rPr>
              <a:t>Les étapes de saisie d’un dossier sont représentées par des soufflets qui s’ajoutent de haut en bas au fur et à mesure et se referment dès qu’une étape est validée</a:t>
            </a:r>
            <a:endParaRPr lang="fr-FR" altLang="fr-FR" sz="1400" dirty="0">
              <a:solidFill>
                <a:schemeClr val="tx1"/>
              </a:solidFill>
            </a:endParaRPr>
          </a:p>
        </p:txBody>
      </p:sp>
      <p:sp>
        <p:nvSpPr>
          <p:cNvPr id="17" name="AutoShape 4"/>
          <p:cNvSpPr>
            <a:spLocks noChangeArrowheads="1"/>
          </p:cNvSpPr>
          <p:nvPr/>
        </p:nvSpPr>
        <p:spPr bwMode="auto">
          <a:xfrm>
            <a:off x="1260206" y="2348880"/>
            <a:ext cx="1521932" cy="1872207"/>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wrap="none" anchor="ctr"/>
          <a:lstStyle/>
          <a:p>
            <a:endParaRPr lang="fr-FR"/>
          </a:p>
        </p:txBody>
      </p:sp>
      <p:sp>
        <p:nvSpPr>
          <p:cNvPr id="13" name="AutoShape 5"/>
          <p:cNvSpPr>
            <a:spLocks noChangeArrowheads="1"/>
          </p:cNvSpPr>
          <p:nvPr/>
        </p:nvSpPr>
        <p:spPr bwMode="auto">
          <a:xfrm rot="10800000">
            <a:off x="1523999" y="4221087"/>
            <a:ext cx="1171993" cy="1656185"/>
          </a:xfrm>
          <a:prstGeom prst="wedgeRoundRectCallout">
            <a:avLst>
              <a:gd name="adj1" fmla="val -12732"/>
              <a:gd name="adj2" fmla="val 82848"/>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8099" dir="2700000" algn="ctr" rotWithShape="0">
                    <a:srgbClr val="000000">
                      <a:alpha val="74998"/>
                    </a:srgbClr>
                  </a:outerShdw>
                </a:effectLst>
              </a14:hiddenEffects>
            </a:ext>
          </a:extLst>
        </p:spPr>
        <p:txBody>
          <a:bodyPr rot="10800000"/>
          <a:lstStyle/>
          <a:p>
            <a:r>
              <a:rPr lang="fr-FR" altLang="fr-FR" sz="1600" dirty="0">
                <a:solidFill>
                  <a:schemeClr val="tx1"/>
                </a:solidFill>
              </a:rPr>
              <a:t>Actions globales au dossier, ou contextuelles :</a:t>
            </a:r>
          </a:p>
          <a:p>
            <a:r>
              <a:rPr lang="fr-FR" altLang="fr-FR" sz="1600" dirty="0">
                <a:solidFill>
                  <a:schemeClr val="tx1"/>
                </a:solidFill>
              </a:rPr>
              <a:t>- Correction (retour arrière), validations d’étapes</a:t>
            </a:r>
          </a:p>
        </p:txBody>
      </p:sp>
    </p:spTree>
    <p:extLst>
      <p:ext uri="{BB962C8B-B14F-4D97-AF65-F5344CB8AC3E}">
        <p14:creationId xmlns:p14="http://schemas.microsoft.com/office/powerpoint/2010/main" val="17804077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10263554" y="6194425"/>
            <a:ext cx="304800" cy="287338"/>
          </a:xfrm>
          <a:prstGeom prst="rect">
            <a:avLst/>
          </a:prstGeom>
        </p:spPr>
        <p:txBody>
          <a:bodyPr/>
          <a:lstStyle/>
          <a:p>
            <a:fld id="{C7C8E469-D669-4C68-B653-2CEE60EA41D8}" type="slidenum">
              <a:rPr lang="fr-FR" altLang="fr-FR"/>
              <a:pPr/>
              <a:t>9</a:t>
            </a:fld>
            <a:endParaRPr lang="fr-FR" altLang="fr-FR"/>
          </a:p>
        </p:txBody>
      </p:sp>
      <p:sp>
        <p:nvSpPr>
          <p:cNvPr id="191490" name="Rectangle 2"/>
          <p:cNvSpPr>
            <a:spLocks noGrp="1" noChangeArrowheads="1"/>
          </p:cNvSpPr>
          <p:nvPr>
            <p:ph type="title"/>
          </p:nvPr>
        </p:nvSpPr>
        <p:spPr/>
        <p:txBody>
          <a:bodyPr/>
          <a:lstStyle/>
          <a:p>
            <a:r>
              <a:rPr lang="fr-FR" altLang="fr-FR" dirty="0"/>
              <a:t>Généralités : Profils</a:t>
            </a:r>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1084023488"/>
              </p:ext>
            </p:extLst>
          </p:nvPr>
        </p:nvGraphicFramePr>
        <p:xfrm>
          <a:off x="1599669" y="836712"/>
          <a:ext cx="9001125" cy="5886256"/>
        </p:xfrm>
        <a:graphic>
          <a:graphicData uri="http://schemas.openxmlformats.org/drawingml/2006/table">
            <a:tbl>
              <a:tblPr firstRow="1" bandRow="1">
                <a:tableStyleId>{073A0DAA-6AF3-43AB-8588-CEC1D06C72B9}</a:tableStyleId>
              </a:tblPr>
              <a:tblGrid>
                <a:gridCol w="205229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6444779">
                  <a:extLst>
                    <a:ext uri="{9D8B030D-6E8A-4147-A177-3AD203B41FA5}">
                      <a16:colId xmlns:a16="http://schemas.microsoft.com/office/drawing/2014/main" val="20002"/>
                    </a:ext>
                  </a:extLst>
                </a:gridCol>
              </a:tblGrid>
              <a:tr h="370840">
                <a:tc>
                  <a:txBody>
                    <a:bodyPr/>
                    <a:lstStyle/>
                    <a:p>
                      <a:r>
                        <a:rPr lang="fr-FR" sz="1400" dirty="0"/>
                        <a:t>Profil</a:t>
                      </a:r>
                    </a:p>
                  </a:txBody>
                  <a:tcPr/>
                </a:tc>
                <a:tc>
                  <a:txBody>
                    <a:bodyPr/>
                    <a:lstStyle/>
                    <a:p>
                      <a:endParaRPr lang="fr-FR" sz="1400" dirty="0"/>
                    </a:p>
                  </a:txBody>
                  <a:tcPr/>
                </a:tc>
                <a:tc>
                  <a:txBody>
                    <a:bodyPr/>
                    <a:lstStyle/>
                    <a:p>
                      <a:r>
                        <a:rPr lang="fr-FR" sz="1400" dirty="0"/>
                        <a:t>Rôle</a:t>
                      </a:r>
                    </a:p>
                  </a:txBody>
                  <a:tcPr/>
                </a:tc>
                <a:extLst>
                  <a:ext uri="{0D108BD9-81ED-4DB2-BD59-A6C34878D82A}">
                    <a16:rowId xmlns:a16="http://schemas.microsoft.com/office/drawing/2014/main" val="10000"/>
                  </a:ext>
                </a:extLst>
              </a:tr>
              <a:tr h="370840">
                <a:tc>
                  <a:txBody>
                    <a:bodyPr/>
                    <a:lstStyle/>
                    <a:p>
                      <a:r>
                        <a:rPr lang="fr-FR" sz="1400" b="1" dirty="0"/>
                        <a:t>Donneur d’ordre</a:t>
                      </a:r>
                    </a:p>
                  </a:txBody>
                  <a:tcPr/>
                </a:tc>
                <a:tc>
                  <a:txBody>
                    <a:bodyPr/>
                    <a:lstStyle/>
                    <a:p>
                      <a:endParaRPr lang="fr-FR" sz="1400" dirty="0"/>
                    </a:p>
                  </a:txBody>
                  <a:tcPr/>
                </a:tc>
                <a:tc>
                  <a:txBody>
                    <a:bodyPr/>
                    <a:lstStyle/>
                    <a:p>
                      <a:r>
                        <a:rPr lang="fr-FR" sz="1400" dirty="0"/>
                        <a:t>Saisit les demandes dans HAPI²</a:t>
                      </a:r>
                    </a:p>
                    <a:p>
                      <a:r>
                        <a:rPr lang="fr-FR" sz="1400" dirty="0"/>
                        <a:t>Analyse et « short-list » les propositions reçues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Saisit les éléments de la Commande</a:t>
                      </a:r>
                    </a:p>
                    <a:p>
                      <a:r>
                        <a:rPr lang="fr-FR" sz="1400" dirty="0"/>
                        <a:t>Demande le prolongement de Prestation (AT) (levée</a:t>
                      </a:r>
                      <a:r>
                        <a:rPr lang="fr-FR" sz="1400" baseline="0" dirty="0"/>
                        <a:t> d’option ou renouvellement)</a:t>
                      </a:r>
                      <a:endParaRPr lang="fr-FR" sz="1400" dirty="0"/>
                    </a:p>
                    <a:p>
                      <a:r>
                        <a:rPr lang="fr-FR" sz="1400" dirty="0"/>
                        <a:t>Evalue les Prestations</a:t>
                      </a:r>
                    </a:p>
                    <a:p>
                      <a:endParaRPr lang="fr-FR" sz="1400" dirty="0"/>
                    </a:p>
                  </a:txBody>
                  <a:tcPr/>
                </a:tc>
                <a:extLst>
                  <a:ext uri="{0D108BD9-81ED-4DB2-BD59-A6C34878D82A}">
                    <a16:rowId xmlns:a16="http://schemas.microsoft.com/office/drawing/2014/main" val="10001"/>
                  </a:ext>
                </a:extLst>
              </a:tr>
              <a:tr h="973896">
                <a:tc>
                  <a:txBody>
                    <a:bodyPr/>
                    <a:lstStyle/>
                    <a:p>
                      <a:r>
                        <a:rPr lang="fr-FR" sz="1400" b="1" dirty="0"/>
                        <a:t>Hiérarchique</a:t>
                      </a:r>
                    </a:p>
                  </a:txBody>
                  <a:tcPr/>
                </a:tc>
                <a:tc>
                  <a:txBody>
                    <a:bodyPr/>
                    <a:lstStyle/>
                    <a:p>
                      <a:endParaRPr lang="fr-FR" sz="1400" dirty="0"/>
                    </a:p>
                  </a:txBody>
                  <a:tcPr/>
                </a:tc>
                <a:tc>
                  <a:txBody>
                    <a:bodyPr/>
                    <a:lstStyle/>
                    <a:p>
                      <a:r>
                        <a:rPr lang="fr-FR" sz="1400" dirty="0"/>
                        <a:t>Approuve les demandes de son périmètre</a:t>
                      </a:r>
                    </a:p>
                    <a:p>
                      <a:r>
                        <a:rPr lang="fr-FR" sz="1400" dirty="0"/>
                        <a:t>Peut réaliser des extractions et rapports </a:t>
                      </a:r>
                    </a:p>
                    <a:p>
                      <a:endParaRPr lang="fr-FR" sz="1400" dirty="0"/>
                    </a:p>
                  </a:txBody>
                  <a:tcPr/>
                </a:tc>
                <a:extLst>
                  <a:ext uri="{0D108BD9-81ED-4DB2-BD59-A6C34878D82A}">
                    <a16:rowId xmlns:a16="http://schemas.microsoft.com/office/drawing/2014/main" val="10002"/>
                  </a:ext>
                </a:extLst>
              </a:tr>
              <a:tr h="370840">
                <a:tc>
                  <a:txBody>
                    <a:bodyPr/>
                    <a:lstStyle/>
                    <a:p>
                      <a:r>
                        <a:rPr lang="fr-FR" sz="1400" b="1" dirty="0"/>
                        <a:t>Acheteur</a:t>
                      </a:r>
                    </a:p>
                  </a:txBody>
                  <a:tcPr/>
                </a:tc>
                <a:tc>
                  <a:txBody>
                    <a:bodyPr/>
                    <a:lstStyle/>
                    <a:p>
                      <a:endParaRPr lang="fr-FR" sz="1400" dirty="0"/>
                    </a:p>
                  </a:txBody>
                  <a:tcPr/>
                </a:tc>
                <a:tc>
                  <a:txBody>
                    <a:bodyPr/>
                    <a:lstStyle/>
                    <a:p>
                      <a:r>
                        <a:rPr lang="fr-FR" sz="1400" dirty="0"/>
                        <a:t>Négocie les grilles</a:t>
                      </a:r>
                      <a:r>
                        <a:rPr lang="fr-FR" sz="1400" baseline="0" dirty="0"/>
                        <a:t> de tarifs avec les fournisseurs</a:t>
                      </a:r>
                      <a:endParaRPr lang="fr-FR" sz="1400" dirty="0"/>
                    </a:p>
                    <a:p>
                      <a:r>
                        <a:rPr lang="fr-FR" sz="1400" dirty="0"/>
                        <a:t>Prend en charge les demandes validées</a:t>
                      </a:r>
                    </a:p>
                    <a:p>
                      <a:r>
                        <a:rPr lang="fr-FR" sz="1400" dirty="0"/>
                        <a:t>Diffuse</a:t>
                      </a:r>
                      <a:r>
                        <a:rPr lang="fr-FR" sz="1400" baseline="0" dirty="0"/>
                        <a:t> les consultations aux fournisseurs</a:t>
                      </a:r>
                    </a:p>
                    <a:p>
                      <a:r>
                        <a:rPr lang="fr-FR" sz="1400" baseline="0" dirty="0"/>
                        <a:t>Négocie les conditions tarifaires</a:t>
                      </a:r>
                    </a:p>
                    <a:p>
                      <a:r>
                        <a:rPr lang="fr-FR" sz="1400" baseline="0" dirty="0"/>
                        <a:t>Attribue les consultation Forfait aux fournisseurs</a:t>
                      </a:r>
                    </a:p>
                    <a:p>
                      <a:r>
                        <a:rPr lang="fr-FR" sz="1400" baseline="0" dirty="0"/>
                        <a:t>Négocie les contrats d’applications initiaux, avenants</a:t>
                      </a:r>
                    </a:p>
                    <a:p>
                      <a:r>
                        <a:rPr lang="fr-FR" sz="1400" baseline="0" dirty="0"/>
                        <a:t>Administre la Base Fournisseurs</a:t>
                      </a:r>
                    </a:p>
                    <a:p>
                      <a:endParaRPr lang="fr-FR" sz="1400" baseline="0" dirty="0"/>
                    </a:p>
                  </a:txBody>
                  <a:tcPr/>
                </a:tc>
                <a:extLst>
                  <a:ext uri="{0D108BD9-81ED-4DB2-BD59-A6C34878D82A}">
                    <a16:rowId xmlns:a16="http://schemas.microsoft.com/office/drawing/2014/main" val="10003"/>
                  </a:ext>
                </a:extLst>
              </a:tr>
              <a:tr h="370840">
                <a:tc>
                  <a:txBody>
                    <a:bodyPr/>
                    <a:lstStyle/>
                    <a:p>
                      <a:r>
                        <a:rPr lang="fr-FR" sz="1400" b="1" dirty="0"/>
                        <a:t>Administrateur</a:t>
                      </a:r>
                    </a:p>
                  </a:txBody>
                  <a:tcPr/>
                </a:tc>
                <a:tc>
                  <a:txBody>
                    <a:bodyPr/>
                    <a:lstStyle/>
                    <a:p>
                      <a:endParaRPr lang="fr-FR" sz="1400" dirty="0"/>
                    </a:p>
                  </a:txBody>
                  <a:tcPr/>
                </a:tc>
                <a:tc>
                  <a:txBody>
                    <a:bodyPr/>
                    <a:lstStyle/>
                    <a:p>
                      <a:r>
                        <a:rPr lang="fr-FR" sz="1400" dirty="0"/>
                        <a:t>Réalise le Support de niveau 1 pour les utilisateurs (avec Oalia)</a:t>
                      </a:r>
                    </a:p>
                    <a:p>
                      <a:r>
                        <a:rPr lang="fr-FR" sz="1400" dirty="0"/>
                        <a:t>Crée et active les nouveaux utilisateurs </a:t>
                      </a:r>
                    </a:p>
                    <a:p>
                      <a:r>
                        <a:rPr lang="fr-FR" sz="1400" dirty="0"/>
                        <a:t>Veille à la mise à jour de la structure organisationnelle de l’application</a:t>
                      </a:r>
                    </a:p>
                    <a:p>
                      <a:r>
                        <a:rPr lang="fr-FR" sz="1400" dirty="0"/>
                        <a:t>Veille à la mise à jour de la Base Fournisseurs</a:t>
                      </a:r>
                    </a:p>
                    <a:p>
                      <a:r>
                        <a:rPr lang="fr-FR" sz="1400" dirty="0"/>
                        <a:t>Peut mettre à jour le paramétrage (modèles de Commande…)</a:t>
                      </a:r>
                    </a:p>
                    <a:p>
                      <a:endParaRPr lang="fr-FR" sz="1400" dirty="0"/>
                    </a:p>
                  </a:txBody>
                  <a:tcPr/>
                </a:tc>
                <a:extLst>
                  <a:ext uri="{0D108BD9-81ED-4DB2-BD59-A6C34878D82A}">
                    <a16:rowId xmlns:a16="http://schemas.microsoft.com/office/drawing/2014/main" val="10004"/>
                  </a:ext>
                </a:extLst>
              </a:tr>
            </a:tbl>
          </a:graphicData>
        </a:graphic>
      </p:graphicFrame>
      <p:pic>
        <p:nvPicPr>
          <p:cNvPr id="8" name="Picture 150" descr="j0431640"/>
          <p:cNvPicPr>
            <a:picLocks noChangeAspect="1" noChangeArrowheads="1"/>
          </p:cNvPicPr>
          <p:nvPr/>
        </p:nvPicPr>
        <p:blipFill>
          <a:blip r:embed="rId3" cstate="print"/>
          <a:srcRect/>
          <a:stretch>
            <a:fillRect/>
          </a:stretch>
        </p:blipFill>
        <p:spPr bwMode="auto">
          <a:xfrm>
            <a:off x="3791745" y="1412776"/>
            <a:ext cx="193675" cy="209550"/>
          </a:xfrm>
          <a:prstGeom prst="rect">
            <a:avLst/>
          </a:prstGeom>
          <a:noFill/>
          <a:ln w="9525">
            <a:noFill/>
            <a:miter lim="800000"/>
            <a:headEnd/>
            <a:tailEnd/>
          </a:ln>
        </p:spPr>
      </p:pic>
      <p:pic>
        <p:nvPicPr>
          <p:cNvPr id="9" name="Picture 29" descr="j0432622"/>
          <p:cNvPicPr>
            <a:picLocks noChangeAspect="1" noChangeArrowheads="1"/>
          </p:cNvPicPr>
          <p:nvPr/>
        </p:nvPicPr>
        <p:blipFill>
          <a:blip r:embed="rId4" cstate="print"/>
          <a:srcRect/>
          <a:stretch>
            <a:fillRect/>
          </a:stretch>
        </p:blipFill>
        <p:spPr bwMode="auto">
          <a:xfrm>
            <a:off x="3772693" y="2775422"/>
            <a:ext cx="234950" cy="215900"/>
          </a:xfrm>
          <a:prstGeom prst="rect">
            <a:avLst/>
          </a:prstGeom>
          <a:noFill/>
          <a:ln w="9525">
            <a:noFill/>
            <a:miter lim="800000"/>
            <a:headEnd/>
            <a:tailEnd/>
          </a:ln>
        </p:spPr>
      </p:pic>
      <p:pic>
        <p:nvPicPr>
          <p:cNvPr id="10" name="Picture 151" descr="j0432625"/>
          <p:cNvPicPr>
            <a:picLocks noChangeAspect="1" noChangeArrowheads="1"/>
          </p:cNvPicPr>
          <p:nvPr/>
        </p:nvPicPr>
        <p:blipFill>
          <a:blip r:embed="rId5" cstate="print"/>
          <a:srcRect/>
          <a:stretch>
            <a:fillRect/>
          </a:stretch>
        </p:blipFill>
        <p:spPr bwMode="auto">
          <a:xfrm>
            <a:off x="3786853" y="3933056"/>
            <a:ext cx="231775" cy="215900"/>
          </a:xfrm>
          <a:prstGeom prst="rect">
            <a:avLst/>
          </a:prstGeom>
          <a:noFill/>
          <a:ln w="9525">
            <a:noFill/>
            <a:miter lim="800000"/>
            <a:headEnd/>
            <a:tailEnd/>
          </a:ln>
        </p:spPr>
      </p:pic>
      <p:pic>
        <p:nvPicPr>
          <p:cNvPr id="11" name="Picture 7" descr="j0433943"/>
          <p:cNvPicPr>
            <a:picLocks noChangeAspect="1" noChangeArrowheads="1"/>
          </p:cNvPicPr>
          <p:nvPr/>
        </p:nvPicPr>
        <p:blipFill>
          <a:blip r:embed="rId6" cstate="print"/>
          <a:srcRect/>
          <a:stretch>
            <a:fillRect/>
          </a:stretch>
        </p:blipFill>
        <p:spPr bwMode="auto">
          <a:xfrm>
            <a:off x="3797318" y="5410214"/>
            <a:ext cx="233362" cy="215900"/>
          </a:xfrm>
          <a:prstGeom prst="rect">
            <a:avLst/>
          </a:prstGeom>
          <a:noFill/>
          <a:ln w="9525">
            <a:noFill/>
            <a:miter lim="800000"/>
            <a:headEnd/>
            <a:tailEnd/>
          </a:ln>
        </p:spPr>
      </p:pic>
    </p:spTree>
    <p:extLst>
      <p:ext uri="{BB962C8B-B14F-4D97-AF65-F5344CB8AC3E}">
        <p14:creationId xmlns:p14="http://schemas.microsoft.com/office/powerpoint/2010/main" val="768736873"/>
      </p:ext>
    </p:extLst>
  </p:cSld>
  <p:clrMapOvr>
    <a:masterClrMapping/>
  </p:clrMapOvr>
  <p:transition/>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Narrow"/>
        <a:ea typeface=""/>
        <a:cs typeface="Arial"/>
      </a:majorFont>
      <a:minorFont>
        <a:latin typeface="Arial Narrow"/>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sz="1800" b="0" i="0" u="none" strike="noStrike" cap="none" normalizeH="0" baseline="-25000" smtClean="0">
            <a:ln>
              <a:noFill/>
            </a:ln>
            <a:solidFill>
              <a:schemeClr val="bg1"/>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25000" smtClean="0">
            <a:ln>
              <a:noFill/>
            </a:ln>
            <a:solidFill>
              <a:schemeClr val="bg1"/>
            </a:solidFill>
            <a:effectLst/>
            <a:latin typeface="Arial" charset="0"/>
            <a:ea typeface="MS Gothic" pitchFamily="49" charset="-128"/>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689</Words>
  <Application>Microsoft Office PowerPoint</Application>
  <PresentationFormat>Grand écran</PresentationFormat>
  <Paragraphs>168</Paragraphs>
  <Slides>12</Slides>
  <Notes>12</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12</vt:i4>
      </vt:variant>
    </vt:vector>
  </HeadingPairs>
  <TitlesOfParts>
    <vt:vector size="22" baseType="lpstr">
      <vt:lpstr>MS Gothic</vt:lpstr>
      <vt:lpstr>Arial</vt:lpstr>
      <vt:lpstr>Arial Narrow</vt:lpstr>
      <vt:lpstr>Lucida Sans Unicode</vt:lpstr>
      <vt:lpstr>Times New Roman</vt:lpstr>
      <vt:lpstr>Wingdings</vt:lpstr>
      <vt:lpstr>1_Custom Design</vt:lpstr>
      <vt:lpstr>2_Custom Design</vt:lpstr>
      <vt:lpstr>Modèle par défaut</vt:lpstr>
      <vt:lpstr>3_Custom Design</vt:lpstr>
      <vt:lpstr>THALES</vt:lpstr>
      <vt:lpstr>Sommaire</vt:lpstr>
      <vt:lpstr>Présentation générale et fonctionnalités transverses</vt:lpstr>
      <vt:lpstr>Généralités : Connexion</vt:lpstr>
      <vt:lpstr>Généralités : Page d’accueil « Cockpit »</vt:lpstr>
      <vt:lpstr>Généralités : Composant de liste</vt:lpstr>
      <vt:lpstr>Généralités : Filtrage/tri de liste</vt:lpstr>
      <vt:lpstr>Généralités : Dossier</vt:lpstr>
      <vt:lpstr>Généralités : Profils</vt:lpstr>
      <vt:lpstr>Fonctionnalités transverses : Déléguer son compte</vt:lpstr>
      <vt:lpstr>Fonctionnalités transverses : Récupérer sa délégation de compte</vt:lpstr>
      <vt:lpstr>Fin de la présentation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Oalia</dc:title>
  <dc:subject>Document pour loi TEPA</dc:subject>
  <dc:creator>Eric Decarpentries</dc:creator>
  <cp:keywords>ISF</cp:keywords>
  <cp:lastModifiedBy>Marie MALAISE</cp:lastModifiedBy>
  <cp:revision>3823</cp:revision>
  <dcterms:modified xsi:type="dcterms:W3CDTF">2021-12-13T08:41:10Z</dcterms:modified>
</cp:coreProperties>
</file>