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9144000" cy="5143500" type="screen16x9"/>
  <p:notesSz cx="6805613" cy="9944100"/>
  <p:custDataLst>
    <p:tags r:id="rId4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ACD7"/>
    <a:srgbClr val="B4A3D5"/>
    <a:srgbClr val="896EBE"/>
    <a:srgbClr val="8EA9E6"/>
    <a:srgbClr val="507AD8"/>
    <a:srgbClr val="FF6161"/>
    <a:srgbClr val="2A57BC"/>
    <a:srgbClr val="7B9BE1"/>
    <a:srgbClr val="244AA0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9737" autoAdjust="0"/>
  </p:normalViewPr>
  <p:slideViewPr>
    <p:cSldViewPr snapToGrid="0" snapToObjects="1" showGuides="1">
      <p:cViewPr varScale="1">
        <p:scale>
          <a:sx n="91" d="100"/>
          <a:sy n="91" d="100"/>
        </p:scale>
        <p:origin x="584" y="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 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algn="l">
              <a:defRPr sz="2600">
                <a:solidFill>
                  <a:srgbClr val="333366"/>
                </a:solidFill>
              </a:defRPr>
            </a:lvl1pPr>
          </a:lstStyle>
          <a:p>
            <a:r>
              <a:rPr lang="en-AU" noProof="0" dirty="0" smtClean="0"/>
              <a:t>Click to edit Master</a:t>
            </a:r>
            <a:br>
              <a:rPr lang="en-AU" noProof="0" dirty="0" smtClean="0"/>
            </a:br>
            <a:r>
              <a:rPr lang="en-AU" noProof="0" dirty="0" smtClean="0"/>
              <a:t>title style</a:t>
            </a:r>
            <a:endParaRPr lang="fr-FR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en-AU" sz="90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en-AU" sz="9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307777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all">
                <a:solidFill>
                  <a:srgbClr val="5DBFD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 dirty="0" smtClean="0"/>
              <a:t>Click to edit master subtitle style</a:t>
            </a: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/>
          </a:p>
        </p:txBody>
      </p:sp>
      <p:sp>
        <p:nvSpPr>
          <p:cNvPr id="12" name="ZoneTexte 11"/>
          <p:cNvSpPr txBox="1">
            <a:spLocks noChangeArrowheads="1"/>
          </p:cNvSpPr>
          <p:nvPr userDrawn="1"/>
        </p:nvSpPr>
        <p:spPr bwMode="auto">
          <a:xfrm>
            <a:off x="3707904" y="4743700"/>
            <a:ext cx="1728192" cy="185756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en-US" sz="600" b="0" baseline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</p:txBody>
      </p:sp>
      <p:pic>
        <p:nvPicPr>
          <p:cNvPr id="10" name="Espace réservé pour une image  5"/>
          <p:cNvPicPr>
            <a:picLocks noGrp="1"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4" b="2414"/>
          <a:stretch>
            <a:fillRect/>
          </a:stretch>
        </p:blipFill>
        <p:spPr bwMode="auto">
          <a:xfrm>
            <a:off x="5496567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</p:pic>
      <p:pic>
        <p:nvPicPr>
          <p:cNvPr id="11" name="Picture 2" descr="C:\WINDOWS\Temp\wze8e2\New Thales Logo\STANDARD LOGO\COLOUR\SCREEN\THALES_RGB_COL.jp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98" b="25625"/>
          <a:stretch/>
        </p:blipFill>
        <p:spPr bwMode="auto">
          <a:xfrm>
            <a:off x="13648" y="238836"/>
            <a:ext cx="2571750" cy="41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79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720927"/>
            <a:ext cx="4038600" cy="391746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720927"/>
            <a:ext cx="4038600" cy="391746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7491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7396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 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algn="l">
              <a:defRPr sz="2600">
                <a:solidFill>
                  <a:srgbClr val="333366"/>
                </a:solidFill>
              </a:defRPr>
            </a:lvl1pPr>
          </a:lstStyle>
          <a:p>
            <a:r>
              <a:rPr lang="en-AU" noProof="0" dirty="0" smtClean="0"/>
              <a:t>Click to edit Master</a:t>
            </a:r>
            <a:br>
              <a:rPr lang="en-AU" noProof="0" dirty="0" smtClean="0"/>
            </a:br>
            <a:r>
              <a:rPr lang="en-AU" noProof="0" dirty="0" smtClean="0"/>
              <a:t>title style</a:t>
            </a:r>
            <a:endParaRPr lang="fr-FR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en-AU" sz="90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en-AU" sz="9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307777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all">
                <a:solidFill>
                  <a:srgbClr val="5DBFD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 dirty="0" smtClean="0"/>
              <a:t>Click to edit master subtitle style</a:t>
            </a: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/>
          </a:p>
        </p:txBody>
      </p:sp>
      <p:pic>
        <p:nvPicPr>
          <p:cNvPr id="14" name="Image 13" descr="logo_thales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51" t="36000" r="9051" b="36000"/>
          <a:stretch/>
        </p:blipFill>
        <p:spPr>
          <a:xfrm>
            <a:off x="235940" y="165679"/>
            <a:ext cx="2337181" cy="449458"/>
          </a:xfrm>
          <a:prstGeom prst="rect">
            <a:avLst/>
          </a:prstGeom>
        </p:spPr>
      </p:pic>
      <p:sp>
        <p:nvSpPr>
          <p:cNvPr id="12" name="ZoneTexte 11"/>
          <p:cNvSpPr txBox="1">
            <a:spLocks noChangeArrowheads="1"/>
          </p:cNvSpPr>
          <p:nvPr userDrawn="1"/>
        </p:nvSpPr>
        <p:spPr bwMode="auto">
          <a:xfrm>
            <a:off x="3707904" y="4605201"/>
            <a:ext cx="1728192" cy="462755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en-US" sz="600" b="0" baseline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baseline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baseline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en-US" sz="600" b="0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0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</a:t>
            </a:r>
            <a:br>
              <a:rPr lang="en-AU" dirty="0" smtClean="0"/>
            </a:br>
            <a:r>
              <a:rPr lang="en-AU" dirty="0" smtClean="0"/>
              <a:t>to placeholder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9950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Bef>
                <a:spcPts val="600"/>
              </a:spcBef>
              <a:spcAft>
                <a:spcPts val="1200"/>
              </a:spcAft>
              <a:defRPr/>
            </a:lvl1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6728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Title of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344553"/>
            <a:ext cx="4918023" cy="866897"/>
          </a:xfrm>
        </p:spPr>
        <p:txBody>
          <a:bodyPr/>
          <a:lstStyle>
            <a:lvl1pPr algn="l">
              <a:defRPr sz="2400" baseline="0">
                <a:solidFill>
                  <a:srgbClr val="333366"/>
                </a:solidFill>
              </a:defRPr>
            </a:lvl1pPr>
          </a:lstStyle>
          <a:p>
            <a:r>
              <a:rPr lang="en-AU" noProof="0" dirty="0" smtClean="0"/>
              <a:t>Click to edit Master title style</a:t>
            </a:r>
            <a:endParaRPr lang="fr-FR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519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en-AU" sz="90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en-AU" sz="9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2019650"/>
            <a:ext cx="4918023" cy="307777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 dirty="0" smtClean="0"/>
              <a:t>Click to edit Master subtitle text style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 hasCustomPrompt="1"/>
          </p:nvPr>
        </p:nvSpPr>
        <p:spPr>
          <a:xfrm>
            <a:off x="302049" y="2502958"/>
            <a:ext cx="4918022" cy="1751542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r>
              <a:rPr lang="en-AU" dirty="0" smtClean="0"/>
              <a:t>Click to edit Master subtitle style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0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</a:t>
            </a:r>
            <a:br>
              <a:rPr lang="en-AU" dirty="0" smtClean="0"/>
            </a:br>
            <a:r>
              <a:rPr lang="en-AU" dirty="0" smtClean="0"/>
              <a:t>to placeholder</a:t>
            </a:r>
            <a:endParaRPr lang="en-AU" dirty="0"/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200847" y="1609906"/>
            <a:ext cx="96122" cy="360000"/>
          </a:xfrm>
          <a:prstGeom prst="rect">
            <a:avLst/>
          </a:prstGeom>
          <a:solidFill>
            <a:srgbClr val="5DBFD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400" b="0" i="0" u="none" strike="noStrike" cap="none" normalizeH="0" baseline="0" smtClean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2" name="Image 11" descr="logo_thales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051" t="36000" r="9051" b="36000"/>
          <a:stretch/>
        </p:blipFill>
        <p:spPr>
          <a:xfrm>
            <a:off x="235940" y="165679"/>
            <a:ext cx="2337181" cy="449458"/>
          </a:xfrm>
          <a:prstGeom prst="rect">
            <a:avLst/>
          </a:prstGeom>
        </p:spPr>
      </p:pic>
      <p:sp>
        <p:nvSpPr>
          <p:cNvPr id="14" name="ZoneTexte 11"/>
          <p:cNvSpPr txBox="1">
            <a:spLocks noChangeArrowheads="1"/>
          </p:cNvSpPr>
          <p:nvPr userDrawn="1"/>
        </p:nvSpPr>
        <p:spPr bwMode="auto">
          <a:xfrm>
            <a:off x="3707904" y="4743700"/>
            <a:ext cx="1728192" cy="185756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en-US" sz="600" b="0" baseline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</p:txBody>
      </p:sp>
    </p:spTree>
    <p:extLst>
      <p:ext uri="{BB962C8B-B14F-4D97-AF65-F5344CB8AC3E}">
        <p14:creationId xmlns:p14="http://schemas.microsoft.com/office/powerpoint/2010/main" val="293143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 userDrawn="1"/>
        </p:nvSpPr>
        <p:spPr bwMode="auto">
          <a:xfrm>
            <a:off x="5501949" y="-15875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AU" dirty="0"/>
          </a:p>
        </p:txBody>
      </p:sp>
      <p:sp>
        <p:nvSpPr>
          <p:cNvPr id="7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740166" y="1169559"/>
            <a:ext cx="3993826" cy="2817677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</a:t>
            </a:r>
            <a:br>
              <a:rPr lang="en-AU" dirty="0" smtClean="0"/>
            </a:br>
            <a:r>
              <a:rPr lang="en-AU" dirty="0" smtClean="0"/>
              <a:t>to placeholder</a:t>
            </a:r>
            <a:endParaRPr lang="en-AU" dirty="0"/>
          </a:p>
        </p:txBody>
      </p:sp>
      <p:sp>
        <p:nvSpPr>
          <p:cNvPr id="5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4450659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grpSp>
        <p:nvGrpSpPr>
          <p:cNvPr id="18" name="Group 25"/>
          <p:cNvGrpSpPr/>
          <p:nvPr userDrawn="1"/>
        </p:nvGrpSpPr>
        <p:grpSpPr>
          <a:xfrm>
            <a:off x="7263121" y="4812382"/>
            <a:ext cx="1632238" cy="197318"/>
            <a:chOff x="2619375" y="-595312"/>
            <a:chExt cx="1785938" cy="215899"/>
          </a:xfrm>
        </p:grpSpPr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323954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 userDrawn="1"/>
        </p:nvSpPr>
        <p:spPr bwMode="auto">
          <a:xfrm>
            <a:off x="5501949" y="-15875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AU" dirty="0"/>
          </a:p>
        </p:txBody>
      </p:sp>
      <p:sp>
        <p:nvSpPr>
          <p:cNvPr id="9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898598" y="1229181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</a:t>
            </a:r>
            <a:br>
              <a:rPr lang="en-AU" dirty="0" smtClean="0"/>
            </a:br>
            <a:r>
              <a:rPr lang="en-AU" dirty="0" smtClean="0"/>
              <a:t>to placeholder</a:t>
            </a:r>
            <a:endParaRPr lang="en-AU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898598" y="3396030"/>
            <a:ext cx="2916868" cy="1234967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noProof="0" dirty="0" smtClean="0"/>
              <a:t>Click to edit Master text styles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578623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grpSp>
        <p:nvGrpSpPr>
          <p:cNvPr id="19" name="Group 25"/>
          <p:cNvGrpSpPr/>
          <p:nvPr userDrawn="1"/>
        </p:nvGrpSpPr>
        <p:grpSpPr>
          <a:xfrm>
            <a:off x="7263121" y="4812382"/>
            <a:ext cx="1632238" cy="197318"/>
            <a:chOff x="2619375" y="-595312"/>
            <a:chExt cx="1785938" cy="215899"/>
          </a:xfrm>
        </p:grpSpPr>
        <p:sp>
          <p:nvSpPr>
            <p:cNvPr id="20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972067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/>
          <p:nvPr userDrawn="1"/>
        </p:nvSpPr>
        <p:spPr bwMode="auto">
          <a:xfrm>
            <a:off x="5501949" y="-15875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AU" dirty="0"/>
          </a:p>
        </p:txBody>
      </p:sp>
      <p:sp>
        <p:nvSpPr>
          <p:cNvPr id="11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2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1950" y="3396030"/>
            <a:ext cx="3313517" cy="1234967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 smtClean="0"/>
              <a:t>Click to edit Master text styles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934169" y="865130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 to placeholder</a:t>
            </a:r>
            <a:endParaRPr lang="en-AU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 hasCustomPrompt="1"/>
          </p:nvPr>
        </p:nvSpPr>
        <p:spPr bwMode="auto">
          <a:xfrm>
            <a:off x="6904737" y="1914673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 to placeholder</a:t>
            </a:r>
            <a:endParaRPr lang="en-AU" dirty="0"/>
          </a:p>
        </p:txBody>
      </p:sp>
      <p:sp>
        <p:nvSpPr>
          <p:cNvPr id="9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4639968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grpSp>
        <p:nvGrpSpPr>
          <p:cNvPr id="21" name="Group 25"/>
          <p:cNvGrpSpPr/>
          <p:nvPr userDrawn="1"/>
        </p:nvGrpSpPr>
        <p:grpSpPr>
          <a:xfrm>
            <a:off x="7263121" y="4812382"/>
            <a:ext cx="1632238" cy="197318"/>
            <a:chOff x="2619375" y="-595312"/>
            <a:chExt cx="1785938" cy="215899"/>
          </a:xfrm>
        </p:grpSpPr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585545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/>
          <p:nvPr userDrawn="1"/>
        </p:nvSpPr>
        <p:spPr bwMode="auto">
          <a:xfrm>
            <a:off x="5501949" y="-15875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AU" dirty="0"/>
          </a:p>
        </p:txBody>
      </p:sp>
      <p:sp>
        <p:nvSpPr>
          <p:cNvPr id="8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7079796" y="842794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 to placeholder</a:t>
            </a:r>
            <a:endParaRPr lang="en-AU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2" hasCustomPrompt="1"/>
          </p:nvPr>
        </p:nvSpPr>
        <p:spPr bwMode="auto">
          <a:xfrm>
            <a:off x="7079796" y="2124658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 to placeholder</a:t>
            </a:r>
            <a:endParaRPr lang="en-AU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7079796" y="3406522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 to placeholder</a:t>
            </a:r>
            <a:endParaRPr lang="en-AU" dirty="0"/>
          </a:p>
        </p:txBody>
      </p:sp>
      <p:sp>
        <p:nvSpPr>
          <p:cNvPr id="12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sp>
        <p:nvSpPr>
          <p:cNvPr id="2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38" y="1964218"/>
            <a:ext cx="1502469" cy="2666779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 smtClean="0"/>
              <a:t>Click to edit Master text styles</a:t>
            </a:r>
          </a:p>
        </p:txBody>
      </p:sp>
      <p:grpSp>
        <p:nvGrpSpPr>
          <p:cNvPr id="23" name="Group 25"/>
          <p:cNvGrpSpPr/>
          <p:nvPr userDrawn="1"/>
        </p:nvGrpSpPr>
        <p:grpSpPr>
          <a:xfrm>
            <a:off x="7263121" y="4812382"/>
            <a:ext cx="1632238" cy="197318"/>
            <a:chOff x="2619375" y="-595312"/>
            <a:chExt cx="1785938" cy="215899"/>
          </a:xfrm>
        </p:grpSpPr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055995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4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5" name="Rectangle 1"/>
          <p:cNvSpPr/>
          <p:nvPr userDrawn="1"/>
        </p:nvSpPr>
        <p:spPr bwMode="auto">
          <a:xfrm>
            <a:off x="5501949" y="-15875"/>
            <a:ext cx="3642050" cy="516572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2050" h="5165725">
                <a:moveTo>
                  <a:pt x="1711650" y="0"/>
                </a:moveTo>
                <a:lnTo>
                  <a:pt x="3642050" y="15875"/>
                </a:lnTo>
                <a:lnTo>
                  <a:pt x="3642050" y="5159375"/>
                </a:lnTo>
                <a:lnTo>
                  <a:pt x="105100" y="5165725"/>
                </a:lnTo>
                <a:cubicBezTo>
                  <a:pt x="-374325" y="2705100"/>
                  <a:pt x="895675" y="796925"/>
                  <a:pt x="1711650" y="0"/>
                </a:cubicBez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AU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sp>
        <p:nvSpPr>
          <p:cNvPr id="3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37" y="696543"/>
            <a:ext cx="3431610" cy="3934454"/>
          </a:xfrm>
        </p:spPr>
        <p:txBody>
          <a:bodyPr anchor="ctr" anchorCtr="0"/>
          <a:lstStyle>
            <a:lvl1pPr marL="0" indent="0" algn="r">
              <a:buFontTx/>
              <a:buNone/>
              <a:defRPr sz="1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 noProof="0" dirty="0" smtClean="0"/>
              <a:t>Click to edit Master text styles</a:t>
            </a:r>
          </a:p>
        </p:txBody>
      </p:sp>
      <p:grpSp>
        <p:nvGrpSpPr>
          <p:cNvPr id="17" name="Group 25"/>
          <p:cNvGrpSpPr/>
          <p:nvPr userDrawn="1"/>
        </p:nvGrpSpPr>
        <p:grpSpPr>
          <a:xfrm>
            <a:off x="7263121" y="4812382"/>
            <a:ext cx="1632238" cy="197318"/>
            <a:chOff x="2619375" y="-595312"/>
            <a:chExt cx="1785938" cy="215899"/>
          </a:xfrm>
        </p:grpSpPr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2769782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41"/>
          <p:cNvSpPr>
            <a:spLocks noChangeArrowheads="1"/>
          </p:cNvSpPr>
          <p:nvPr userDrawn="1"/>
        </p:nvSpPr>
        <p:spPr bwMode="auto">
          <a:xfrm>
            <a:off x="5024438" y="-2908243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4" name="Oval 41"/>
          <p:cNvSpPr>
            <a:spLocks noChangeArrowheads="1"/>
          </p:cNvSpPr>
          <p:nvPr userDrawn="1"/>
        </p:nvSpPr>
        <p:spPr bwMode="auto">
          <a:xfrm>
            <a:off x="5429438" y="-1897567"/>
            <a:ext cx="11338832" cy="11544925"/>
          </a:xfrm>
          <a:prstGeom prst="ellipse">
            <a:avLst/>
          </a:prstGeom>
          <a:noFill/>
          <a:ln w="6350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16" name="Group 25"/>
          <p:cNvGrpSpPr/>
          <p:nvPr userDrawn="1"/>
        </p:nvGrpSpPr>
        <p:grpSpPr>
          <a:xfrm>
            <a:off x="7256329" y="4879328"/>
            <a:ext cx="1692409" cy="153444"/>
            <a:chOff x="2619375" y="-595312"/>
            <a:chExt cx="1785938" cy="215899"/>
          </a:xfrm>
        </p:grpSpPr>
        <p:sp>
          <p:nvSpPr>
            <p:cNvPr id="23" name="Freeform 12"/>
            <p:cNvSpPr>
              <a:spLocks/>
            </p:cNvSpPr>
            <p:nvPr userDrawn="1"/>
          </p:nvSpPr>
          <p:spPr bwMode="auto">
            <a:xfrm>
              <a:off x="4175125" y="-595312"/>
              <a:ext cx="230188" cy="215899"/>
            </a:xfrm>
            <a:custGeom>
              <a:avLst/>
              <a:gdLst>
                <a:gd name="T0" fmla="*/ 180 w 180"/>
                <a:gd name="T1" fmla="*/ 122 h 166"/>
                <a:gd name="T2" fmla="*/ 155 w 180"/>
                <a:gd name="T3" fmla="*/ 156 h 166"/>
                <a:gd name="T4" fmla="*/ 81 w 180"/>
                <a:gd name="T5" fmla="*/ 166 h 166"/>
                <a:gd name="T6" fmla="*/ 0 w 180"/>
                <a:gd name="T7" fmla="*/ 158 h 166"/>
                <a:gd name="T8" fmla="*/ 0 w 180"/>
                <a:gd name="T9" fmla="*/ 132 h 166"/>
                <a:gd name="T10" fmla="*/ 143 w 180"/>
                <a:gd name="T11" fmla="*/ 132 h 166"/>
                <a:gd name="T12" fmla="*/ 143 w 180"/>
                <a:gd name="T13" fmla="*/ 97 h 166"/>
                <a:gd name="T14" fmla="*/ 42 w 180"/>
                <a:gd name="T15" fmla="*/ 97 h 166"/>
                <a:gd name="T16" fmla="*/ 1 w 180"/>
                <a:gd name="T17" fmla="*/ 59 h 166"/>
                <a:gd name="T18" fmla="*/ 1 w 180"/>
                <a:gd name="T19" fmla="*/ 44 h 166"/>
                <a:gd name="T20" fmla="*/ 26 w 180"/>
                <a:gd name="T21" fmla="*/ 9 h 166"/>
                <a:gd name="T22" fmla="*/ 97 w 180"/>
                <a:gd name="T23" fmla="*/ 0 h 166"/>
                <a:gd name="T24" fmla="*/ 177 w 180"/>
                <a:gd name="T25" fmla="*/ 8 h 166"/>
                <a:gd name="T26" fmla="*/ 177 w 180"/>
                <a:gd name="T27" fmla="*/ 34 h 166"/>
                <a:gd name="T28" fmla="*/ 37 w 180"/>
                <a:gd name="T29" fmla="*/ 34 h 166"/>
                <a:gd name="T30" fmla="*/ 37 w 180"/>
                <a:gd name="T31" fmla="*/ 64 h 166"/>
                <a:gd name="T32" fmla="*/ 138 w 180"/>
                <a:gd name="T33" fmla="*/ 64 h 166"/>
                <a:gd name="T34" fmla="*/ 180 w 180"/>
                <a:gd name="T35" fmla="*/ 102 h 166"/>
                <a:gd name="T36" fmla="*/ 180 w 180"/>
                <a:gd name="T37" fmla="*/ 12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166">
                  <a:moveTo>
                    <a:pt x="180" y="122"/>
                  </a:moveTo>
                  <a:cubicBezTo>
                    <a:pt x="180" y="144"/>
                    <a:pt x="173" y="151"/>
                    <a:pt x="155" y="156"/>
                  </a:cubicBezTo>
                  <a:cubicBezTo>
                    <a:pt x="136" y="162"/>
                    <a:pt x="101" y="166"/>
                    <a:pt x="81" y="166"/>
                  </a:cubicBezTo>
                  <a:cubicBezTo>
                    <a:pt x="57" y="166"/>
                    <a:pt x="26" y="164"/>
                    <a:pt x="0" y="15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143" y="97"/>
                    <a:pt x="143" y="97"/>
                    <a:pt x="143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12" y="97"/>
                    <a:pt x="1" y="89"/>
                    <a:pt x="1" y="59"/>
                  </a:cubicBezTo>
                  <a:cubicBezTo>
                    <a:pt x="1" y="44"/>
                    <a:pt x="1" y="44"/>
                    <a:pt x="1" y="44"/>
                  </a:cubicBezTo>
                  <a:cubicBezTo>
                    <a:pt x="1" y="20"/>
                    <a:pt x="7" y="13"/>
                    <a:pt x="26" y="9"/>
                  </a:cubicBezTo>
                  <a:cubicBezTo>
                    <a:pt x="45" y="4"/>
                    <a:pt x="77" y="0"/>
                    <a:pt x="97" y="0"/>
                  </a:cubicBezTo>
                  <a:cubicBezTo>
                    <a:pt x="122" y="0"/>
                    <a:pt x="151" y="2"/>
                    <a:pt x="177" y="8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37" y="34"/>
                    <a:pt x="37" y="34"/>
                    <a:pt x="37" y="3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138" y="64"/>
                    <a:pt x="138" y="64"/>
                    <a:pt x="138" y="64"/>
                  </a:cubicBezTo>
                  <a:cubicBezTo>
                    <a:pt x="168" y="64"/>
                    <a:pt x="180" y="72"/>
                    <a:pt x="180" y="102"/>
                  </a:cubicBezTo>
                  <a:cubicBezTo>
                    <a:pt x="180" y="122"/>
                    <a:pt x="180" y="122"/>
                    <a:pt x="18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13"/>
            <p:cNvSpPr>
              <a:spLocks/>
            </p:cNvSpPr>
            <p:nvPr userDrawn="1"/>
          </p:nvSpPr>
          <p:spPr bwMode="auto">
            <a:xfrm>
              <a:off x="3868738" y="-595312"/>
              <a:ext cx="225425" cy="215899"/>
            </a:xfrm>
            <a:custGeom>
              <a:avLst/>
              <a:gdLst>
                <a:gd name="T0" fmla="*/ 177 w 177"/>
                <a:gd name="T1" fmla="*/ 158 h 166"/>
                <a:gd name="T2" fmla="*/ 89 w 177"/>
                <a:gd name="T3" fmla="*/ 166 h 166"/>
                <a:gd name="T4" fmla="*/ 0 w 177"/>
                <a:gd name="T5" fmla="*/ 158 h 166"/>
                <a:gd name="T6" fmla="*/ 0 w 177"/>
                <a:gd name="T7" fmla="*/ 8 h 166"/>
                <a:gd name="T8" fmla="*/ 88 w 177"/>
                <a:gd name="T9" fmla="*/ 0 h 166"/>
                <a:gd name="T10" fmla="*/ 176 w 177"/>
                <a:gd name="T11" fmla="*/ 8 h 166"/>
                <a:gd name="T12" fmla="*/ 176 w 177"/>
                <a:gd name="T13" fmla="*/ 35 h 166"/>
                <a:gd name="T14" fmla="*/ 43 w 177"/>
                <a:gd name="T15" fmla="*/ 35 h 166"/>
                <a:gd name="T16" fmla="*/ 43 w 177"/>
                <a:gd name="T17" fmla="*/ 65 h 166"/>
                <a:gd name="T18" fmla="*/ 130 w 177"/>
                <a:gd name="T19" fmla="*/ 65 h 166"/>
                <a:gd name="T20" fmla="*/ 130 w 177"/>
                <a:gd name="T21" fmla="*/ 96 h 166"/>
                <a:gd name="T22" fmla="*/ 43 w 177"/>
                <a:gd name="T23" fmla="*/ 96 h 166"/>
                <a:gd name="T24" fmla="*/ 43 w 177"/>
                <a:gd name="T25" fmla="*/ 132 h 166"/>
                <a:gd name="T26" fmla="*/ 177 w 177"/>
                <a:gd name="T27" fmla="*/ 132 h 166"/>
                <a:gd name="T28" fmla="*/ 177 w 177"/>
                <a:gd name="T29" fmla="*/ 158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7" h="166">
                  <a:moveTo>
                    <a:pt x="177" y="158"/>
                  </a:moveTo>
                  <a:cubicBezTo>
                    <a:pt x="147" y="164"/>
                    <a:pt x="118" y="166"/>
                    <a:pt x="89" y="166"/>
                  </a:cubicBezTo>
                  <a:cubicBezTo>
                    <a:pt x="60" y="166"/>
                    <a:pt x="30" y="164"/>
                    <a:pt x="0" y="15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0" y="2"/>
                    <a:pt x="60" y="0"/>
                    <a:pt x="88" y="0"/>
                  </a:cubicBezTo>
                  <a:cubicBezTo>
                    <a:pt x="117" y="0"/>
                    <a:pt x="147" y="2"/>
                    <a:pt x="176" y="8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96"/>
                    <a:pt x="130" y="96"/>
                    <a:pt x="130" y="96"/>
                  </a:cubicBezTo>
                  <a:cubicBezTo>
                    <a:pt x="43" y="96"/>
                    <a:pt x="43" y="96"/>
                    <a:pt x="43" y="96"/>
                  </a:cubicBezTo>
                  <a:cubicBezTo>
                    <a:pt x="43" y="132"/>
                    <a:pt x="43" y="132"/>
                    <a:pt x="43" y="132"/>
                  </a:cubicBezTo>
                  <a:cubicBezTo>
                    <a:pt x="177" y="132"/>
                    <a:pt x="177" y="132"/>
                    <a:pt x="177" y="132"/>
                  </a:cubicBezTo>
                  <a:cubicBezTo>
                    <a:pt x="177" y="158"/>
                    <a:pt x="177" y="158"/>
                    <a:pt x="177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14"/>
            <p:cNvSpPr>
              <a:spLocks/>
            </p:cNvSpPr>
            <p:nvPr userDrawn="1"/>
          </p:nvSpPr>
          <p:spPr bwMode="auto">
            <a:xfrm>
              <a:off x="3602038" y="-588963"/>
              <a:ext cx="201613" cy="209550"/>
            </a:xfrm>
            <a:custGeom>
              <a:avLst/>
              <a:gdLst>
                <a:gd name="T0" fmla="*/ 158 w 158"/>
                <a:gd name="T1" fmla="*/ 154 h 162"/>
                <a:gd name="T2" fmla="*/ 80 w 158"/>
                <a:gd name="T3" fmla="*/ 162 h 162"/>
                <a:gd name="T4" fmla="*/ 0 w 158"/>
                <a:gd name="T5" fmla="*/ 154 h 162"/>
                <a:gd name="T6" fmla="*/ 0 w 158"/>
                <a:gd name="T7" fmla="*/ 0 h 162"/>
                <a:gd name="T8" fmla="*/ 43 w 158"/>
                <a:gd name="T9" fmla="*/ 0 h 162"/>
                <a:gd name="T10" fmla="*/ 43 w 158"/>
                <a:gd name="T11" fmla="*/ 126 h 162"/>
                <a:gd name="T12" fmla="*/ 158 w 158"/>
                <a:gd name="T13" fmla="*/ 126 h 162"/>
                <a:gd name="T14" fmla="*/ 158 w 158"/>
                <a:gd name="T15" fmla="*/ 154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162">
                  <a:moveTo>
                    <a:pt x="158" y="154"/>
                  </a:moveTo>
                  <a:cubicBezTo>
                    <a:pt x="132" y="160"/>
                    <a:pt x="105" y="162"/>
                    <a:pt x="80" y="162"/>
                  </a:cubicBezTo>
                  <a:cubicBezTo>
                    <a:pt x="54" y="162"/>
                    <a:pt x="27" y="160"/>
                    <a:pt x="0" y="1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54"/>
                    <a:pt x="158" y="154"/>
                    <a:pt x="158" y="1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248025" y="-588963"/>
              <a:ext cx="288925" cy="207962"/>
            </a:xfrm>
            <a:custGeom>
              <a:avLst/>
              <a:gdLst>
                <a:gd name="T0" fmla="*/ 226 w 226"/>
                <a:gd name="T1" fmla="*/ 155 h 161"/>
                <a:gd name="T2" fmla="*/ 179 w 226"/>
                <a:gd name="T3" fmla="*/ 161 h 161"/>
                <a:gd name="T4" fmla="*/ 114 w 226"/>
                <a:gd name="T5" fmla="*/ 29 h 161"/>
                <a:gd name="T6" fmla="*/ 110 w 226"/>
                <a:gd name="T7" fmla="*/ 29 h 161"/>
                <a:gd name="T8" fmla="*/ 45 w 226"/>
                <a:gd name="T9" fmla="*/ 161 h 161"/>
                <a:gd name="T10" fmla="*/ 0 w 226"/>
                <a:gd name="T11" fmla="*/ 155 h 161"/>
                <a:gd name="T12" fmla="*/ 83 w 226"/>
                <a:gd name="T13" fmla="*/ 0 h 161"/>
                <a:gd name="T14" fmla="*/ 142 w 226"/>
                <a:gd name="T15" fmla="*/ 0 h 161"/>
                <a:gd name="T16" fmla="*/ 226 w 226"/>
                <a:gd name="T17" fmla="*/ 15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161">
                  <a:moveTo>
                    <a:pt x="226" y="155"/>
                  </a:moveTo>
                  <a:cubicBezTo>
                    <a:pt x="212" y="159"/>
                    <a:pt x="193" y="161"/>
                    <a:pt x="179" y="161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0" y="29"/>
                    <a:pt x="110" y="29"/>
                    <a:pt x="110" y="29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31" y="161"/>
                    <a:pt x="15" y="159"/>
                    <a:pt x="0" y="155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26" y="155"/>
                    <a:pt x="226" y="155"/>
                    <a:pt x="226" y="15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Oval 16"/>
            <p:cNvSpPr>
              <a:spLocks noChangeArrowheads="1"/>
            </p:cNvSpPr>
            <p:nvPr userDrawn="1"/>
          </p:nvSpPr>
          <p:spPr bwMode="auto">
            <a:xfrm>
              <a:off x="3355975" y="-474663"/>
              <a:ext cx="71438" cy="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17"/>
            <p:cNvSpPr>
              <a:spLocks/>
            </p:cNvSpPr>
            <p:nvPr userDrawn="1"/>
          </p:nvSpPr>
          <p:spPr bwMode="auto">
            <a:xfrm>
              <a:off x="2940050" y="-592138"/>
              <a:ext cx="242888" cy="211137"/>
            </a:xfrm>
            <a:custGeom>
              <a:avLst/>
              <a:gdLst>
                <a:gd name="T0" fmla="*/ 190 w 190"/>
                <a:gd name="T1" fmla="*/ 158 h 163"/>
                <a:gd name="T2" fmla="*/ 148 w 190"/>
                <a:gd name="T3" fmla="*/ 163 h 163"/>
                <a:gd name="T4" fmla="*/ 148 w 190"/>
                <a:gd name="T5" fmla="*/ 96 h 163"/>
                <a:gd name="T6" fmla="*/ 42 w 190"/>
                <a:gd name="T7" fmla="*/ 96 h 163"/>
                <a:gd name="T8" fmla="*/ 42 w 190"/>
                <a:gd name="T9" fmla="*/ 163 h 163"/>
                <a:gd name="T10" fmla="*/ 0 w 190"/>
                <a:gd name="T11" fmla="*/ 158 h 163"/>
                <a:gd name="T12" fmla="*/ 0 w 190"/>
                <a:gd name="T13" fmla="*/ 5 h 163"/>
                <a:gd name="T14" fmla="*/ 42 w 190"/>
                <a:gd name="T15" fmla="*/ 0 h 163"/>
                <a:gd name="T16" fmla="*/ 42 w 190"/>
                <a:gd name="T17" fmla="*/ 65 h 163"/>
                <a:gd name="T18" fmla="*/ 148 w 190"/>
                <a:gd name="T19" fmla="*/ 65 h 163"/>
                <a:gd name="T20" fmla="*/ 148 w 190"/>
                <a:gd name="T21" fmla="*/ 0 h 163"/>
                <a:gd name="T22" fmla="*/ 190 w 190"/>
                <a:gd name="T23" fmla="*/ 5 h 163"/>
                <a:gd name="T24" fmla="*/ 190 w 190"/>
                <a:gd name="T25" fmla="*/ 158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63">
                  <a:moveTo>
                    <a:pt x="190" y="158"/>
                  </a:moveTo>
                  <a:cubicBezTo>
                    <a:pt x="177" y="161"/>
                    <a:pt x="162" y="163"/>
                    <a:pt x="148" y="163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163"/>
                    <a:pt x="42" y="163"/>
                    <a:pt x="42" y="163"/>
                  </a:cubicBezTo>
                  <a:cubicBezTo>
                    <a:pt x="28" y="163"/>
                    <a:pt x="13" y="161"/>
                    <a:pt x="0" y="1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1"/>
                    <a:pt x="28" y="0"/>
                    <a:pt x="42" y="0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62" y="0"/>
                    <a:pt x="177" y="1"/>
                    <a:pt x="190" y="5"/>
                  </a:cubicBezTo>
                  <a:cubicBezTo>
                    <a:pt x="190" y="158"/>
                    <a:pt x="190" y="158"/>
                    <a:pt x="190" y="1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2619375" y="-595312"/>
              <a:ext cx="244475" cy="211137"/>
            </a:xfrm>
            <a:custGeom>
              <a:avLst/>
              <a:gdLst>
                <a:gd name="T0" fmla="*/ 192 w 192"/>
                <a:gd name="T1" fmla="*/ 35 h 162"/>
                <a:gd name="T2" fmla="*/ 117 w 192"/>
                <a:gd name="T3" fmla="*/ 35 h 162"/>
                <a:gd name="T4" fmla="*/ 117 w 192"/>
                <a:gd name="T5" fmla="*/ 162 h 162"/>
                <a:gd name="T6" fmla="*/ 75 w 192"/>
                <a:gd name="T7" fmla="*/ 162 h 162"/>
                <a:gd name="T8" fmla="*/ 75 w 192"/>
                <a:gd name="T9" fmla="*/ 35 h 162"/>
                <a:gd name="T10" fmla="*/ 0 w 192"/>
                <a:gd name="T11" fmla="*/ 35 h 162"/>
                <a:gd name="T12" fmla="*/ 0 w 192"/>
                <a:gd name="T13" fmla="*/ 8 h 162"/>
                <a:gd name="T14" fmla="*/ 96 w 192"/>
                <a:gd name="T15" fmla="*/ 0 h 162"/>
                <a:gd name="T16" fmla="*/ 192 w 192"/>
                <a:gd name="T17" fmla="*/ 8 h 162"/>
                <a:gd name="T18" fmla="*/ 192 w 192"/>
                <a:gd name="T19" fmla="*/ 3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62">
                  <a:moveTo>
                    <a:pt x="192" y="35"/>
                  </a:moveTo>
                  <a:cubicBezTo>
                    <a:pt x="117" y="35"/>
                    <a:pt x="117" y="35"/>
                    <a:pt x="117" y="35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75" y="162"/>
                    <a:pt x="75" y="162"/>
                    <a:pt x="75" y="162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3" y="2"/>
                    <a:pt x="65" y="0"/>
                    <a:pt x="96" y="0"/>
                  </a:cubicBezTo>
                  <a:cubicBezTo>
                    <a:pt x="127" y="0"/>
                    <a:pt x="160" y="2"/>
                    <a:pt x="192" y="8"/>
                  </a:cubicBezTo>
                  <a:cubicBezTo>
                    <a:pt x="192" y="35"/>
                    <a:pt x="192" y="35"/>
                    <a:pt x="192" y="3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Click to edit Master title style</a:t>
            </a:r>
            <a:r>
              <a:rPr lang="en-AU" dirty="0" smtClean="0"/>
              <a:t> </a:t>
            </a:r>
            <a:endParaRPr lang="fr-FR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179515" y="696542"/>
            <a:ext cx="5322434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501950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Click icon to add image</a:t>
            </a:r>
            <a:br>
              <a:rPr lang="en-AU" dirty="0" smtClean="0"/>
            </a:br>
            <a:r>
              <a:rPr lang="en-AU" dirty="0" smtClean="0"/>
              <a:t>to placeholder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6531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765" y="1"/>
            <a:ext cx="8674683" cy="561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2000" b="1" kern="1200" dirty="0" smtClean="0">
                <a:solidFill>
                  <a:srgbClr val="333366"/>
                </a:solidFill>
                <a:effectLst/>
                <a:latin typeface="+mj-lt"/>
              </a:rPr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5" y="696542"/>
            <a:ext cx="8761933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text</a:t>
            </a:r>
            <a:r>
              <a:rPr lang="fr-FR" dirty="0" smtClean="0"/>
              <a:t> styles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</p:txBody>
      </p:sp>
      <p:sp>
        <p:nvSpPr>
          <p:cNvPr id="21" name="Espace réservé du numéro de diapositive 5"/>
          <p:cNvSpPr txBox="1">
            <a:spLocks/>
          </p:cNvSpPr>
          <p:nvPr/>
        </p:nvSpPr>
        <p:spPr>
          <a:xfrm>
            <a:off x="133237" y="4802828"/>
            <a:ext cx="7862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4350D62-B6BB-E847-B7AB-6B0C5C66D2F8}" type="slidenum">
              <a:rPr lang="fr-FR" smtClean="0">
                <a:solidFill>
                  <a:srgbClr val="333366"/>
                </a:solidFill>
              </a:rPr>
              <a:pPr algn="l"/>
              <a:t>‹N°›</a:t>
            </a:fld>
            <a:endParaRPr lang="fr-FR" dirty="0">
              <a:solidFill>
                <a:srgbClr val="333366"/>
              </a:solidFill>
            </a:endParaRPr>
          </a:p>
        </p:txBody>
      </p:sp>
      <p:cxnSp>
        <p:nvCxnSpPr>
          <p:cNvPr id="13" name="Straight Connector 3"/>
          <p:cNvCxnSpPr/>
          <p:nvPr/>
        </p:nvCxnSpPr>
        <p:spPr bwMode="auto">
          <a:xfrm>
            <a:off x="-4456" y="563413"/>
            <a:ext cx="9148456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-2341" y="-13581"/>
            <a:ext cx="180000" cy="575999"/>
          </a:xfrm>
          <a:prstGeom prst="rect">
            <a:avLst/>
          </a:prstGeom>
          <a:solidFill>
            <a:srgbClr val="5DBFD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400" b="0" i="0" u="none" strike="noStrike" cap="none" normalizeH="0" baseline="0" smtClean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Freeform 22"/>
          <p:cNvSpPr>
            <a:spLocks/>
          </p:cNvSpPr>
          <p:nvPr/>
        </p:nvSpPr>
        <p:spPr bwMode="auto">
          <a:xfrm rot="10800000" flipH="1">
            <a:off x="159697" y="4842573"/>
            <a:ext cx="208368" cy="218336"/>
          </a:xfrm>
          <a:custGeom>
            <a:avLst/>
            <a:gdLst>
              <a:gd name="T0" fmla="*/ 39 w 412"/>
              <a:gd name="T1" fmla="*/ 411 h 411"/>
              <a:gd name="T2" fmla="*/ 0 w 412"/>
              <a:gd name="T3" fmla="*/ 411 h 411"/>
              <a:gd name="T4" fmla="*/ 0 w 412"/>
              <a:gd name="T5" fmla="*/ 0 h 411"/>
              <a:gd name="T6" fmla="*/ 412 w 412"/>
              <a:gd name="T7" fmla="*/ 0 h 411"/>
              <a:gd name="T8" fmla="*/ 412 w 412"/>
              <a:gd name="T9" fmla="*/ 39 h 411"/>
              <a:gd name="T10" fmla="*/ 39 w 412"/>
              <a:gd name="T11" fmla="*/ 39 h 411"/>
              <a:gd name="T12" fmla="*/ 39 w 412"/>
              <a:gd name="T13" fmla="*/ 411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" h="411">
                <a:moveTo>
                  <a:pt x="39" y="411"/>
                </a:moveTo>
                <a:lnTo>
                  <a:pt x="0" y="411"/>
                </a:lnTo>
                <a:lnTo>
                  <a:pt x="0" y="0"/>
                </a:lnTo>
                <a:lnTo>
                  <a:pt x="412" y="0"/>
                </a:lnTo>
                <a:lnTo>
                  <a:pt x="412" y="39"/>
                </a:lnTo>
                <a:lnTo>
                  <a:pt x="39" y="39"/>
                </a:lnTo>
                <a:lnTo>
                  <a:pt x="39" y="411"/>
                </a:lnTo>
                <a:close/>
              </a:path>
            </a:pathLst>
          </a:custGeom>
          <a:solidFill>
            <a:srgbClr val="5DBFD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16" name="Rectangle 48"/>
          <p:cNvSpPr>
            <a:spLocks noChangeArrowheads="1"/>
          </p:cNvSpPr>
          <p:nvPr userDrawn="1"/>
        </p:nvSpPr>
        <p:spPr bwMode="auto">
          <a:xfrm>
            <a:off x="693866" y="4746954"/>
            <a:ext cx="2582733" cy="204787"/>
          </a:xfrm>
          <a:prstGeom prst="rect">
            <a:avLst/>
          </a:prstGeom>
          <a:noFill/>
          <a:ln w="0">
            <a:solidFill>
              <a:schemeClr val="bg1">
                <a:lumMod val="75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/>
          <a:lstStyle/>
          <a:p>
            <a:pPr algn="l">
              <a:defRPr/>
            </a:pPr>
            <a:r>
              <a:rPr lang="fr-FR" sz="800" noProof="0" dirty="0" smtClean="0">
                <a:latin typeface="+mn-lt"/>
                <a:cs typeface="Arial" pitchFamily="34" charset="0"/>
              </a:rPr>
              <a:t>Organigramme</a:t>
            </a:r>
            <a:r>
              <a:rPr lang="fr-FR" sz="800" baseline="0" noProof="0" dirty="0" smtClean="0">
                <a:latin typeface="+mn-lt"/>
                <a:cs typeface="Arial" pitchFamily="34" charset="0"/>
              </a:rPr>
              <a:t> - </a:t>
            </a:r>
            <a:r>
              <a:rPr lang="fr-FR" sz="800" noProof="0" dirty="0" err="1" smtClean="0">
                <a:latin typeface="+mn-lt"/>
                <a:cs typeface="Arial" pitchFamily="34" charset="0"/>
              </a:rPr>
              <a:t>Ref</a:t>
            </a:r>
            <a:r>
              <a:rPr lang="fr-FR" sz="800" noProof="0" dirty="0" smtClean="0">
                <a:latin typeface="+mn-lt"/>
                <a:cs typeface="Arial" pitchFamily="34" charset="0"/>
              </a:rPr>
              <a:t>. : XXXXXXXX-GOV-GRP-FR-001</a:t>
            </a:r>
            <a:endParaRPr lang="fr-FR" sz="1000" noProof="0" dirty="0">
              <a:solidFill>
                <a:schemeClr val="bg2">
                  <a:lumMod val="75000"/>
                </a:schemeClr>
              </a:solidFill>
              <a:latin typeface="+mn-lt"/>
              <a:cs typeface="Times New Roman" charset="0"/>
            </a:endParaRPr>
          </a:p>
        </p:txBody>
      </p:sp>
      <p:pic>
        <p:nvPicPr>
          <p:cNvPr id="17" name="Image 13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57" b="18653"/>
          <a:stretch/>
        </p:blipFill>
        <p:spPr>
          <a:xfrm>
            <a:off x="7232493" y="4681182"/>
            <a:ext cx="1911507" cy="464024"/>
          </a:xfrm>
          <a:prstGeom prst="rect">
            <a:avLst/>
          </a:prstGeom>
        </p:spPr>
      </p:pic>
      <p:sp>
        <p:nvSpPr>
          <p:cNvPr id="18" name="ZoneTexte 11"/>
          <p:cNvSpPr txBox="1">
            <a:spLocks noChangeArrowheads="1"/>
          </p:cNvSpPr>
          <p:nvPr userDrawn="1"/>
        </p:nvSpPr>
        <p:spPr bwMode="auto">
          <a:xfrm>
            <a:off x="3723553" y="4765985"/>
            <a:ext cx="1673856" cy="185756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non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b="0" noProof="0" dirty="0" smtClean="0">
                <a:solidFill>
                  <a:srgbClr val="00B050"/>
                </a:solidFill>
                <a:latin typeface="Arial" charset="0"/>
              </a:rPr>
              <a:t>THALES</a:t>
            </a:r>
            <a:r>
              <a:rPr lang="fr-FR" sz="600" b="0" baseline="0" noProof="0" dirty="0" smtClean="0">
                <a:solidFill>
                  <a:srgbClr val="00B050"/>
                </a:solidFill>
                <a:latin typeface="Arial" charset="0"/>
              </a:rPr>
              <a:t> GROUP LIMITED DISTRIBUTION</a:t>
            </a:r>
          </a:p>
        </p:txBody>
      </p:sp>
      <p:sp>
        <p:nvSpPr>
          <p:cNvPr id="19" name="Rectangle 36"/>
          <p:cNvSpPr>
            <a:spLocks noChangeArrowheads="1"/>
          </p:cNvSpPr>
          <p:nvPr userDrawn="1"/>
        </p:nvSpPr>
        <p:spPr bwMode="auto">
          <a:xfrm rot="16200000">
            <a:off x="-1878440" y="2579131"/>
            <a:ext cx="3934457" cy="169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550" kern="120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Ce document ne peut être reproduit, modifié, adapté, publié, traduit, d'une quelconque façon, en tout ou partie, ni divulgué à un tiers sans l'accord préalable et écrit de THALES.</a:t>
            </a:r>
            <a:r>
              <a:rPr lang="fr-FR" sz="550" kern="1200" baseline="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 © 2021 THALES  Tous droits réservés</a:t>
            </a:r>
            <a:endParaRPr lang="fr-FR" sz="550" noProof="0" dirty="0">
              <a:solidFill>
                <a:srgbClr val="606060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5559778" y="4767075"/>
            <a:ext cx="151835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kern="1200" baseline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Modèle 87207988-GOV-GRP-FR-004</a:t>
            </a:r>
            <a:endParaRPr lang="en-US" sz="600" kern="1200" baseline="0" dirty="0" err="1" smtClean="0">
              <a:solidFill>
                <a:srgbClr val="969696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8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3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724" r:id="rId9"/>
    <p:sldLayoutId id="2147483652" r:id="rId10"/>
    <p:sldLayoutId id="2147483667" r:id="rId11"/>
    <p:sldLayoutId id="2147483736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180975" algn="l" defTabSz="457200" rtl="0" eaLnBrk="1" latinLnBrk="0" hangingPunct="1">
        <a:lnSpc>
          <a:spcPct val="100000"/>
        </a:lnSpc>
        <a:spcBef>
          <a:spcPts val="600"/>
        </a:spcBef>
        <a:spcAft>
          <a:spcPts val="1200"/>
        </a:spcAft>
        <a:buClr>
          <a:schemeClr val="bg2"/>
        </a:buClr>
        <a:buSzPct val="90000"/>
        <a:buFont typeface="Century Gothic" panose="020B0502020202020204" pitchFamily="34" charset="0"/>
        <a:buChar char="▌"/>
        <a:tabLst>
          <a:tab pos="985838" algn="l"/>
        </a:tabLst>
        <a:defRPr lang="fr-FR" sz="1800" b="1" kern="1200" dirty="0" smtClean="0">
          <a:solidFill>
            <a:schemeClr val="bg2"/>
          </a:solidFill>
          <a:latin typeface="+mn-lt"/>
          <a:ea typeface="+mn-ea"/>
          <a:cs typeface="+mn-cs"/>
        </a:defRPr>
      </a:lvl1pPr>
      <a:lvl2pPr marL="539750" indent="-182563" algn="l" defTabSz="457200" rtl="0" eaLnBrk="1" latinLnBrk="0" hangingPunct="1">
        <a:spcBef>
          <a:spcPts val="0"/>
        </a:spcBef>
        <a:spcAft>
          <a:spcPts val="600"/>
        </a:spcAft>
        <a:buSzPct val="100000"/>
        <a:buFontTx/>
        <a:buBlip>
          <a:blip r:embed="rId15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82563" algn="l" defTabSz="457200" rtl="0" eaLnBrk="1" latinLnBrk="0" hangingPunct="1">
        <a:spcBef>
          <a:spcPts val="360"/>
        </a:spcBef>
        <a:buSzPct val="100000"/>
        <a:buFont typeface="Lucida Grande"/>
        <a:buChar char="-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Organisation (Acronyme)</a:t>
            </a:r>
            <a:endParaRPr lang="fr-FR" dirty="0"/>
          </a:p>
        </p:txBody>
      </p:sp>
      <p:cxnSp>
        <p:nvCxnSpPr>
          <p:cNvPr id="20" name="AutoShape 1064"/>
          <p:cNvCxnSpPr>
            <a:cxnSpLocks noChangeShapeType="1"/>
          </p:cNvCxnSpPr>
          <p:nvPr/>
        </p:nvCxnSpPr>
        <p:spPr bwMode="auto">
          <a:xfrm>
            <a:off x="4675188" y="1350963"/>
            <a:ext cx="0" cy="2448000"/>
          </a:xfrm>
          <a:prstGeom prst="straightConnector1">
            <a:avLst/>
          </a:prstGeom>
          <a:noFill/>
          <a:ln w="9525">
            <a:solidFill>
              <a:srgbClr val="00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119"/>
          <p:cNvSpPr>
            <a:spLocks noChangeArrowheads="1"/>
          </p:cNvSpPr>
          <p:nvPr/>
        </p:nvSpPr>
        <p:spPr bwMode="auto">
          <a:xfrm flipH="1">
            <a:off x="2398713" y="1463675"/>
            <a:ext cx="1979612" cy="539750"/>
          </a:xfrm>
          <a:prstGeom prst="rect">
            <a:avLst/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fr-FR" sz="1100" b="1" dirty="0">
                <a:solidFill>
                  <a:schemeClr val="tx1"/>
                </a:solidFill>
              </a:rPr>
              <a:t>Fonction </a:t>
            </a:r>
          </a:p>
          <a:p>
            <a:pPr algn="ctr">
              <a:lnSpc>
                <a:spcPct val="85000"/>
              </a:lnSpc>
            </a:pPr>
            <a:r>
              <a:rPr lang="fr-FR" sz="1100" dirty="0">
                <a:solidFill>
                  <a:schemeClr val="tx1"/>
                </a:solidFill>
              </a:rPr>
              <a:t>Prénom NOM</a:t>
            </a:r>
          </a:p>
        </p:txBody>
      </p:sp>
      <p:sp>
        <p:nvSpPr>
          <p:cNvPr id="22" name="Rectangle 121"/>
          <p:cNvSpPr>
            <a:spLocks noChangeArrowheads="1"/>
          </p:cNvSpPr>
          <p:nvPr/>
        </p:nvSpPr>
        <p:spPr bwMode="auto">
          <a:xfrm>
            <a:off x="3429000" y="642938"/>
            <a:ext cx="2519363" cy="720725"/>
          </a:xfrm>
          <a:prstGeom prst="rect">
            <a:avLst/>
          </a:prstGeom>
          <a:solidFill>
            <a:schemeClr val="bg1"/>
          </a:solidFill>
          <a:ln w="2857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</a:pPr>
            <a:r>
              <a:rPr lang="fr-FR" b="1" dirty="0">
                <a:solidFill>
                  <a:schemeClr val="tx1"/>
                </a:solidFill>
              </a:rPr>
              <a:t>    Organisation</a:t>
            </a:r>
          </a:p>
          <a:p>
            <a:pPr algn="ctr">
              <a:lnSpc>
                <a:spcPct val="85000"/>
              </a:lnSpc>
            </a:pPr>
            <a:r>
              <a:rPr lang="fr-FR" b="1" dirty="0">
                <a:solidFill>
                  <a:schemeClr val="tx1"/>
                </a:solidFill>
              </a:rPr>
              <a:t>Titre</a:t>
            </a:r>
          </a:p>
          <a:p>
            <a:pPr algn="ctr">
              <a:lnSpc>
                <a:spcPct val="85000"/>
              </a:lnSpc>
            </a:pPr>
            <a:r>
              <a:rPr lang="fr-FR" sz="1200" dirty="0">
                <a:solidFill>
                  <a:schemeClr val="tx1"/>
                </a:solidFill>
              </a:rPr>
              <a:t>Prénom NOM</a:t>
            </a:r>
            <a:endParaRPr lang="fr-FR" sz="1200" b="1" i="1" dirty="0">
              <a:solidFill>
                <a:schemeClr val="tx1"/>
              </a:solidFill>
            </a:endParaRPr>
          </a:p>
        </p:txBody>
      </p:sp>
      <p:cxnSp>
        <p:nvCxnSpPr>
          <p:cNvPr id="23" name="Connecteur droit 122"/>
          <p:cNvCxnSpPr>
            <a:cxnSpLocks noChangeShapeType="1"/>
          </p:cNvCxnSpPr>
          <p:nvPr/>
        </p:nvCxnSpPr>
        <p:spPr bwMode="auto">
          <a:xfrm>
            <a:off x="4378325" y="2386013"/>
            <a:ext cx="604838" cy="0"/>
          </a:xfrm>
          <a:prstGeom prst="line">
            <a:avLst/>
          </a:prstGeom>
          <a:noFill/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onnecteur droit 129"/>
          <p:cNvCxnSpPr>
            <a:cxnSpLocks noChangeShapeType="1"/>
          </p:cNvCxnSpPr>
          <p:nvPr/>
        </p:nvCxnSpPr>
        <p:spPr bwMode="auto">
          <a:xfrm>
            <a:off x="4391025" y="1716088"/>
            <a:ext cx="604838" cy="0"/>
          </a:xfrm>
          <a:prstGeom prst="line">
            <a:avLst/>
          </a:prstGeom>
          <a:noFill/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133"/>
          <p:cNvSpPr>
            <a:spLocks noChangeArrowheads="1"/>
          </p:cNvSpPr>
          <p:nvPr/>
        </p:nvSpPr>
        <p:spPr bwMode="auto">
          <a:xfrm flipH="1">
            <a:off x="4995863" y="1450975"/>
            <a:ext cx="1979612" cy="539750"/>
          </a:xfrm>
          <a:prstGeom prst="rect">
            <a:avLst/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fr-FR" sz="1100" b="1" dirty="0">
                <a:solidFill>
                  <a:schemeClr val="tx1"/>
                </a:solidFill>
              </a:rPr>
              <a:t>Fonction</a:t>
            </a:r>
          </a:p>
          <a:p>
            <a:pPr algn="ctr">
              <a:lnSpc>
                <a:spcPct val="85000"/>
              </a:lnSpc>
            </a:pPr>
            <a:r>
              <a:rPr lang="fr-FR" sz="1100" dirty="0">
                <a:solidFill>
                  <a:schemeClr val="tx1"/>
                </a:solidFill>
              </a:rPr>
              <a:t>Prénom NOM</a:t>
            </a:r>
          </a:p>
        </p:txBody>
      </p:sp>
      <p:sp>
        <p:nvSpPr>
          <p:cNvPr id="27" name="Rectangle 134"/>
          <p:cNvSpPr>
            <a:spLocks noChangeArrowheads="1"/>
          </p:cNvSpPr>
          <p:nvPr/>
        </p:nvSpPr>
        <p:spPr bwMode="auto">
          <a:xfrm flipH="1">
            <a:off x="2398713" y="2116138"/>
            <a:ext cx="1979612" cy="539750"/>
          </a:xfrm>
          <a:prstGeom prst="rect">
            <a:avLst/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fr-FR" sz="1100" b="1" dirty="0">
                <a:solidFill>
                  <a:schemeClr val="tx1"/>
                </a:solidFill>
              </a:rPr>
              <a:t>Fonction </a:t>
            </a:r>
          </a:p>
          <a:p>
            <a:pPr algn="ctr">
              <a:lnSpc>
                <a:spcPct val="85000"/>
              </a:lnSpc>
            </a:pPr>
            <a:r>
              <a:rPr lang="fr-FR" sz="1100" dirty="0">
                <a:solidFill>
                  <a:schemeClr val="tx1"/>
                </a:solidFill>
              </a:rPr>
              <a:t>Prénom NOM</a:t>
            </a:r>
          </a:p>
        </p:txBody>
      </p:sp>
      <p:sp>
        <p:nvSpPr>
          <p:cNvPr id="29" name="Rectangle 136"/>
          <p:cNvSpPr>
            <a:spLocks noChangeArrowheads="1"/>
          </p:cNvSpPr>
          <p:nvPr/>
        </p:nvSpPr>
        <p:spPr bwMode="auto">
          <a:xfrm flipH="1">
            <a:off x="4995863" y="2116138"/>
            <a:ext cx="1979612" cy="539750"/>
          </a:xfrm>
          <a:prstGeom prst="rect">
            <a:avLst/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fr-FR" sz="1100" b="1" dirty="0">
                <a:solidFill>
                  <a:schemeClr val="tx1"/>
                </a:solidFill>
              </a:rPr>
              <a:t>Fonction</a:t>
            </a:r>
          </a:p>
          <a:p>
            <a:pPr algn="ctr">
              <a:lnSpc>
                <a:spcPct val="85000"/>
              </a:lnSpc>
            </a:pPr>
            <a:r>
              <a:rPr lang="fr-FR" sz="1100" dirty="0">
                <a:solidFill>
                  <a:schemeClr val="tx1"/>
                </a:solidFill>
              </a:rPr>
              <a:t>Prénom NOM</a:t>
            </a:r>
          </a:p>
        </p:txBody>
      </p:sp>
      <p:cxnSp>
        <p:nvCxnSpPr>
          <p:cNvPr id="31" name="Straight Connector 10"/>
          <p:cNvCxnSpPr>
            <a:cxnSpLocks noChangeShapeType="1"/>
          </p:cNvCxnSpPr>
          <p:nvPr/>
        </p:nvCxnSpPr>
        <p:spPr bwMode="auto">
          <a:xfrm flipH="1">
            <a:off x="8339138" y="2760663"/>
            <a:ext cx="3175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32" name="Straight Connector 10"/>
          <p:cNvCxnSpPr>
            <a:cxnSpLocks noChangeShapeType="1"/>
          </p:cNvCxnSpPr>
          <p:nvPr/>
        </p:nvCxnSpPr>
        <p:spPr bwMode="auto">
          <a:xfrm>
            <a:off x="5549900" y="2760663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Connector 10"/>
          <p:cNvCxnSpPr>
            <a:cxnSpLocks noChangeShapeType="1"/>
          </p:cNvCxnSpPr>
          <p:nvPr/>
        </p:nvCxnSpPr>
        <p:spPr bwMode="auto">
          <a:xfrm flipH="1">
            <a:off x="3817938" y="2760663"/>
            <a:ext cx="1587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34" name="Straight Connector 10"/>
          <p:cNvCxnSpPr>
            <a:cxnSpLocks noChangeShapeType="1"/>
          </p:cNvCxnSpPr>
          <p:nvPr/>
        </p:nvCxnSpPr>
        <p:spPr bwMode="auto">
          <a:xfrm>
            <a:off x="2408238" y="2760663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35" name="Straight Connector 10"/>
          <p:cNvCxnSpPr>
            <a:cxnSpLocks noChangeShapeType="1"/>
          </p:cNvCxnSpPr>
          <p:nvPr/>
        </p:nvCxnSpPr>
        <p:spPr bwMode="auto">
          <a:xfrm>
            <a:off x="1038225" y="2760663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sp>
        <p:nvSpPr>
          <p:cNvPr id="36" name="Rectangle 1032"/>
          <p:cNvSpPr>
            <a:spLocks noChangeArrowheads="1"/>
          </p:cNvSpPr>
          <p:nvPr/>
        </p:nvSpPr>
        <p:spPr bwMode="auto">
          <a:xfrm flipH="1">
            <a:off x="347663" y="2935288"/>
            <a:ext cx="1293812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</a:t>
            </a:r>
          </a:p>
        </p:txBody>
      </p:sp>
      <p:sp>
        <p:nvSpPr>
          <p:cNvPr id="37" name="Rectangle 1032"/>
          <p:cNvSpPr>
            <a:spLocks noChangeArrowheads="1"/>
          </p:cNvSpPr>
          <p:nvPr/>
        </p:nvSpPr>
        <p:spPr bwMode="auto">
          <a:xfrm flipH="1">
            <a:off x="1760538" y="2938463"/>
            <a:ext cx="1293812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38" name="Rectangle 1032"/>
          <p:cNvSpPr>
            <a:spLocks noChangeArrowheads="1"/>
          </p:cNvSpPr>
          <p:nvPr/>
        </p:nvSpPr>
        <p:spPr bwMode="auto">
          <a:xfrm flipH="1">
            <a:off x="3170238" y="2949575"/>
            <a:ext cx="1295400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39" name="Rectangle 1032"/>
          <p:cNvSpPr>
            <a:spLocks noChangeArrowheads="1"/>
          </p:cNvSpPr>
          <p:nvPr/>
        </p:nvSpPr>
        <p:spPr bwMode="auto">
          <a:xfrm flipH="1">
            <a:off x="4870450" y="2941638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40" name="Rectangle 1032"/>
          <p:cNvSpPr>
            <a:spLocks noChangeArrowheads="1"/>
          </p:cNvSpPr>
          <p:nvPr/>
        </p:nvSpPr>
        <p:spPr bwMode="auto">
          <a:xfrm flipH="1">
            <a:off x="6283325" y="2944813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 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cxnSp>
        <p:nvCxnSpPr>
          <p:cNvPr id="41" name="Straight Connector 10"/>
          <p:cNvCxnSpPr>
            <a:cxnSpLocks noChangeShapeType="1"/>
          </p:cNvCxnSpPr>
          <p:nvPr/>
        </p:nvCxnSpPr>
        <p:spPr bwMode="auto">
          <a:xfrm flipH="1">
            <a:off x="6929438" y="2760663"/>
            <a:ext cx="793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10"/>
          <p:cNvCxnSpPr>
            <a:cxnSpLocks noChangeShapeType="1"/>
          </p:cNvCxnSpPr>
          <p:nvPr/>
        </p:nvCxnSpPr>
        <p:spPr bwMode="auto">
          <a:xfrm>
            <a:off x="8321675" y="3798888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43" name="Straight Connector 10"/>
          <p:cNvCxnSpPr>
            <a:cxnSpLocks noChangeShapeType="1"/>
          </p:cNvCxnSpPr>
          <p:nvPr/>
        </p:nvCxnSpPr>
        <p:spPr bwMode="auto">
          <a:xfrm>
            <a:off x="5570538" y="3795713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10"/>
          <p:cNvCxnSpPr>
            <a:cxnSpLocks noChangeShapeType="1"/>
          </p:cNvCxnSpPr>
          <p:nvPr/>
        </p:nvCxnSpPr>
        <p:spPr bwMode="auto">
          <a:xfrm>
            <a:off x="3817938" y="3810000"/>
            <a:ext cx="1587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45" name="Straight Connector 10"/>
          <p:cNvCxnSpPr>
            <a:cxnSpLocks noChangeShapeType="1"/>
          </p:cNvCxnSpPr>
          <p:nvPr/>
        </p:nvCxnSpPr>
        <p:spPr bwMode="auto">
          <a:xfrm>
            <a:off x="2403475" y="3800475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cxnSp>
        <p:nvCxnSpPr>
          <p:cNvPr id="46" name="Straight Connector 10"/>
          <p:cNvCxnSpPr>
            <a:cxnSpLocks noChangeShapeType="1"/>
          </p:cNvCxnSpPr>
          <p:nvPr/>
        </p:nvCxnSpPr>
        <p:spPr bwMode="auto">
          <a:xfrm>
            <a:off x="1033463" y="3806825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  <a:extLst/>
        </p:spPr>
      </p:cxnSp>
      <p:sp>
        <p:nvSpPr>
          <p:cNvPr id="47" name="Rectangle 1032"/>
          <p:cNvSpPr>
            <a:spLocks noChangeArrowheads="1"/>
          </p:cNvSpPr>
          <p:nvPr/>
        </p:nvSpPr>
        <p:spPr bwMode="auto">
          <a:xfrm flipH="1">
            <a:off x="1755775" y="3979863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48" name="Rectangle 1032"/>
          <p:cNvSpPr>
            <a:spLocks noChangeArrowheads="1"/>
          </p:cNvSpPr>
          <p:nvPr/>
        </p:nvSpPr>
        <p:spPr bwMode="auto">
          <a:xfrm flipH="1">
            <a:off x="3171825" y="3979863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49" name="Rectangle 1032"/>
          <p:cNvSpPr>
            <a:spLocks noChangeArrowheads="1"/>
          </p:cNvSpPr>
          <p:nvPr/>
        </p:nvSpPr>
        <p:spPr bwMode="auto">
          <a:xfrm flipH="1">
            <a:off x="4865688" y="3979863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50" name="Rectangle 1032"/>
          <p:cNvSpPr>
            <a:spLocks noChangeArrowheads="1"/>
          </p:cNvSpPr>
          <p:nvPr/>
        </p:nvSpPr>
        <p:spPr bwMode="auto">
          <a:xfrm flipH="1">
            <a:off x="6283325" y="3976688"/>
            <a:ext cx="1293813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52" name="Rectangle 1032"/>
          <p:cNvSpPr>
            <a:spLocks noChangeArrowheads="1"/>
          </p:cNvSpPr>
          <p:nvPr/>
        </p:nvSpPr>
        <p:spPr bwMode="auto">
          <a:xfrm flipH="1">
            <a:off x="7685088" y="2949575"/>
            <a:ext cx="1293812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53" name="Rectangle 1032"/>
          <p:cNvSpPr>
            <a:spLocks noChangeArrowheads="1"/>
          </p:cNvSpPr>
          <p:nvPr/>
        </p:nvSpPr>
        <p:spPr bwMode="auto">
          <a:xfrm flipH="1">
            <a:off x="7685088" y="3976688"/>
            <a:ext cx="1293812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sp>
        <p:nvSpPr>
          <p:cNvPr id="54" name="Rectangle 1032"/>
          <p:cNvSpPr>
            <a:spLocks noChangeArrowheads="1"/>
          </p:cNvSpPr>
          <p:nvPr/>
        </p:nvSpPr>
        <p:spPr bwMode="auto">
          <a:xfrm flipH="1">
            <a:off x="347663" y="3979863"/>
            <a:ext cx="1293812" cy="720725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/>
          <a:p>
            <a:pPr algn="ctr">
              <a:lnSpc>
                <a:spcPct val="85000"/>
              </a:lnSpc>
              <a:defRPr/>
            </a:pPr>
            <a:r>
              <a:rPr lang="fr-FR" sz="1100" b="1" dirty="0" smtClean="0">
                <a:solidFill>
                  <a:schemeClr val="tx1"/>
                </a:solidFill>
                <a:cs typeface="Arial" pitchFamily="34" charset="0"/>
              </a:rPr>
              <a:t>Entité </a:t>
            </a:r>
            <a:r>
              <a:rPr lang="fr-FR" sz="1100" b="1" dirty="0">
                <a:solidFill>
                  <a:schemeClr val="tx1"/>
                </a:solidFill>
                <a:cs typeface="Arial" pitchFamily="34" charset="0"/>
              </a:rPr>
              <a:t>xxx</a:t>
            </a:r>
          </a:p>
          <a:p>
            <a:pPr algn="ctr">
              <a:lnSpc>
                <a:spcPct val="85000"/>
              </a:lnSpc>
              <a:defRPr/>
            </a:pPr>
            <a:r>
              <a:rPr lang="fr-FR" sz="1100" dirty="0" smtClean="0">
                <a:solidFill>
                  <a:schemeClr val="tx1"/>
                </a:solidFill>
                <a:cs typeface="Arial" pitchFamily="34" charset="0"/>
              </a:rPr>
              <a:t>Prénom </a:t>
            </a:r>
            <a:r>
              <a:rPr lang="fr-FR" sz="1100" dirty="0">
                <a:solidFill>
                  <a:schemeClr val="tx1"/>
                </a:solidFill>
                <a:cs typeface="Arial" pitchFamily="34" charset="0"/>
              </a:rPr>
              <a:t>NOM</a:t>
            </a:r>
          </a:p>
        </p:txBody>
      </p:sp>
      <p:cxnSp>
        <p:nvCxnSpPr>
          <p:cNvPr id="74" name="Connecteur droit 2"/>
          <p:cNvCxnSpPr>
            <a:cxnSpLocks noChangeShapeType="1"/>
          </p:cNvCxnSpPr>
          <p:nvPr/>
        </p:nvCxnSpPr>
        <p:spPr bwMode="auto">
          <a:xfrm>
            <a:off x="1044575" y="2760663"/>
            <a:ext cx="7297738" cy="0"/>
          </a:xfrm>
          <a:prstGeom prst="line">
            <a:avLst/>
          </a:prstGeom>
          <a:noFill/>
          <a:ln w="9525" algn="ctr">
            <a:solidFill>
              <a:srgbClr val="33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Connecteur droit 72"/>
          <p:cNvCxnSpPr>
            <a:cxnSpLocks noChangeShapeType="1"/>
          </p:cNvCxnSpPr>
          <p:nvPr/>
        </p:nvCxnSpPr>
        <p:spPr bwMode="auto">
          <a:xfrm>
            <a:off x="1031875" y="3798888"/>
            <a:ext cx="7297738" cy="0"/>
          </a:xfrm>
          <a:prstGeom prst="line">
            <a:avLst/>
          </a:prstGeom>
          <a:noFill/>
          <a:ln w="9525" algn="ctr">
            <a:solidFill>
              <a:srgbClr val="33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Straight Connector 10"/>
          <p:cNvCxnSpPr>
            <a:cxnSpLocks noChangeShapeType="1"/>
          </p:cNvCxnSpPr>
          <p:nvPr/>
        </p:nvCxnSpPr>
        <p:spPr bwMode="auto">
          <a:xfrm>
            <a:off x="6975475" y="3809388"/>
            <a:ext cx="0" cy="180000"/>
          </a:xfrm>
          <a:prstGeom prst="line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ZoneTexte 2"/>
          <p:cNvSpPr txBox="1"/>
          <p:nvPr/>
        </p:nvSpPr>
        <p:spPr>
          <a:xfrm>
            <a:off x="266765" y="642938"/>
            <a:ext cx="1590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Date :</a:t>
            </a:r>
          </a:p>
        </p:txBody>
      </p:sp>
    </p:spTree>
    <p:extLst>
      <p:ext uri="{BB962C8B-B14F-4D97-AF65-F5344CB8AC3E}">
        <p14:creationId xmlns:p14="http://schemas.microsoft.com/office/powerpoint/2010/main" val="7063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349250" y="174427"/>
            <a:ext cx="8326438" cy="253604"/>
          </a:xfrm>
        </p:spPr>
        <p:txBody>
          <a:bodyPr/>
          <a:lstStyle/>
          <a:p>
            <a:r>
              <a:rPr lang="fr-FR" dirty="0" smtClean="0"/>
              <a:t>Guide et règles pour l’organigramme nominatif</a:t>
            </a:r>
          </a:p>
        </p:txBody>
      </p:sp>
      <p:sp>
        <p:nvSpPr>
          <p:cNvPr id="4099" name="Rectangle 178"/>
          <p:cNvSpPr>
            <a:spLocks noChangeArrowheads="1"/>
          </p:cNvSpPr>
          <p:nvPr/>
        </p:nvSpPr>
        <p:spPr bwMode="auto">
          <a:xfrm flipH="1">
            <a:off x="246063" y="642938"/>
            <a:ext cx="1257300" cy="134541"/>
          </a:xfrm>
          <a:prstGeom prst="rect">
            <a:avLst/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5000"/>
              </a:lnSpc>
            </a:pPr>
            <a:r>
              <a:rPr lang="fr-FR" sz="1100" dirty="0">
                <a:solidFill>
                  <a:schemeClr val="tx1"/>
                </a:solidFill>
              </a:rPr>
              <a:t>                                                                                                              </a:t>
            </a:r>
            <a:endParaRPr lang="fr-FR" sz="11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flipH="1">
            <a:off x="246063" y="1020367"/>
            <a:ext cx="1257300" cy="135731"/>
          </a:xfrm>
          <a:prstGeom prst="rect">
            <a:avLst/>
          </a:prstGeom>
          <a:gradFill>
            <a:gsLst>
              <a:gs pos="0">
                <a:srgbClr val="A3C4FF"/>
              </a:gs>
              <a:gs pos="100000">
                <a:schemeClr val="bg1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lIns="18000" rIns="18000" anchor="ctr"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fr-FR" sz="1100" b="1" dirty="0">
                <a:solidFill>
                  <a:schemeClr val="tx1"/>
                </a:solidFill>
              </a:rPr>
              <a:t>                                               </a:t>
            </a:r>
          </a:p>
        </p:txBody>
      </p:sp>
      <p:cxnSp>
        <p:nvCxnSpPr>
          <p:cNvPr id="4101" name="Connecteur droit 180"/>
          <p:cNvCxnSpPr>
            <a:cxnSpLocks noChangeShapeType="1"/>
          </p:cNvCxnSpPr>
          <p:nvPr/>
        </p:nvCxnSpPr>
        <p:spPr bwMode="auto">
          <a:xfrm>
            <a:off x="234951" y="1827610"/>
            <a:ext cx="1268412" cy="0"/>
          </a:xfrm>
          <a:prstGeom prst="line">
            <a:avLst/>
          </a:prstGeom>
          <a:noFill/>
          <a:ln w="952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2" name="ZoneTexte 12"/>
          <p:cNvSpPr txBox="1">
            <a:spLocks noChangeArrowheads="1"/>
          </p:cNvSpPr>
          <p:nvPr/>
        </p:nvSpPr>
        <p:spPr bwMode="auto">
          <a:xfrm>
            <a:off x="1635125" y="1689498"/>
            <a:ext cx="7126288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lnSpc>
                <a:spcPct val="85000"/>
              </a:lnSpc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Ligne de </a:t>
            </a:r>
            <a:r>
              <a:rPr lang="fr-FR" sz="1600" dirty="0" err="1" smtClean="0">
                <a:solidFill>
                  <a:schemeClr val="tx1"/>
                </a:solidFill>
                <a:latin typeface="+mn-lt"/>
              </a:rPr>
              <a:t>reporting</a:t>
            </a:r>
            <a:r>
              <a:rPr lang="fr-FR" sz="1600" dirty="0" smtClean="0">
                <a:solidFill>
                  <a:schemeClr val="tx1"/>
                </a:solidFill>
                <a:latin typeface="+mn-lt"/>
              </a:rPr>
              <a:t> dans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le cadre de l’organisation présentée</a:t>
            </a:r>
            <a:endParaRPr lang="en-GB" sz="16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03" name="Connecteur droit 182"/>
          <p:cNvCxnSpPr>
            <a:cxnSpLocks noChangeShapeType="1"/>
          </p:cNvCxnSpPr>
          <p:nvPr/>
        </p:nvCxnSpPr>
        <p:spPr bwMode="auto">
          <a:xfrm>
            <a:off x="258763" y="2103835"/>
            <a:ext cx="1244600" cy="10715"/>
          </a:xfrm>
          <a:prstGeom prst="line">
            <a:avLst/>
          </a:prstGeom>
          <a:noFill/>
          <a:ln w="9525" algn="ctr">
            <a:solidFill>
              <a:srgbClr val="0066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Multiplier 10"/>
          <p:cNvSpPr/>
          <p:nvPr/>
        </p:nvSpPr>
        <p:spPr bwMode="auto">
          <a:xfrm>
            <a:off x="603251" y="1886844"/>
            <a:ext cx="454025" cy="444698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>
            <a:spAutoFit/>
          </a:bodyPr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en-GB" smtClean="0"/>
          </a:p>
        </p:txBody>
      </p:sp>
      <p:sp>
        <p:nvSpPr>
          <p:cNvPr id="4105" name="ZoneTexte 94"/>
          <p:cNvSpPr txBox="1">
            <a:spLocks noChangeArrowheads="1"/>
          </p:cNvSpPr>
          <p:nvPr/>
        </p:nvSpPr>
        <p:spPr bwMode="auto">
          <a:xfrm>
            <a:off x="1635125" y="2028825"/>
            <a:ext cx="492154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lnSpc>
                <a:spcPct val="85000"/>
              </a:lnSpc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Pas de pointillé mentionnant un lien fonctionnel </a:t>
            </a:r>
            <a:endParaRPr lang="en-GB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06" name="Rectangle 140"/>
          <p:cNvSpPr>
            <a:spLocks noChangeArrowheads="1"/>
          </p:cNvSpPr>
          <p:nvPr/>
        </p:nvSpPr>
        <p:spPr bwMode="auto">
          <a:xfrm>
            <a:off x="1635125" y="926307"/>
            <a:ext cx="6881812" cy="72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85000"/>
              </a:lnSpc>
            </a:pPr>
            <a:r>
              <a:rPr lang="fr-FR" sz="1600" dirty="0"/>
              <a:t>Entités </a:t>
            </a:r>
            <a:r>
              <a:rPr lang="fr-FR" sz="1600" dirty="0" err="1"/>
              <a:t>Opérationelles</a:t>
            </a:r>
            <a:r>
              <a:rPr lang="fr-FR" sz="1600" dirty="0"/>
              <a:t> ou fonctions/positions dans l’entité opérationnelle </a:t>
            </a:r>
            <a:r>
              <a:rPr lang="fr-FR" sz="1600" i="1" dirty="0" smtClean="0">
                <a:solidFill>
                  <a:srgbClr val="FF0000"/>
                </a:solidFill>
              </a:rPr>
              <a:t>GBU-BL - CBU - Domaine-Département  </a:t>
            </a:r>
            <a:r>
              <a:rPr lang="fr-FR" sz="1600" i="1" dirty="0">
                <a:solidFill>
                  <a:srgbClr val="FF0000"/>
                </a:solidFill>
              </a:rPr>
              <a:t>ou </a:t>
            </a:r>
            <a:r>
              <a:rPr lang="fr-FR" sz="1600" i="1" dirty="0" smtClean="0">
                <a:solidFill>
                  <a:srgbClr val="FF0000"/>
                </a:solidFill>
              </a:rPr>
              <a:t>Fonction-Position</a:t>
            </a:r>
            <a:endParaRPr lang="fr-FR" sz="1600" i="1" dirty="0">
              <a:solidFill>
                <a:srgbClr val="FF0000"/>
              </a:solidFill>
            </a:endParaRPr>
          </a:p>
        </p:txBody>
      </p:sp>
      <p:sp>
        <p:nvSpPr>
          <p:cNvPr id="4107" name="Rectangle 140"/>
          <p:cNvSpPr>
            <a:spLocks noChangeArrowheads="1"/>
          </p:cNvSpPr>
          <p:nvPr/>
        </p:nvSpPr>
        <p:spPr bwMode="auto">
          <a:xfrm>
            <a:off x="1635125" y="550069"/>
            <a:ext cx="457200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85000"/>
              </a:lnSpc>
            </a:pPr>
            <a:r>
              <a:rPr lang="fr-FR" sz="1600" dirty="0">
                <a:solidFill>
                  <a:schemeClr val="tx1"/>
                </a:solidFill>
              </a:rPr>
              <a:t>Fonctions</a:t>
            </a:r>
          </a:p>
        </p:txBody>
      </p:sp>
      <p:cxnSp>
        <p:nvCxnSpPr>
          <p:cNvPr id="4108" name="Connecteur droit 2"/>
          <p:cNvCxnSpPr>
            <a:cxnSpLocks noChangeShapeType="1"/>
          </p:cNvCxnSpPr>
          <p:nvPr/>
        </p:nvCxnSpPr>
        <p:spPr bwMode="auto">
          <a:xfrm>
            <a:off x="285751" y="2487216"/>
            <a:ext cx="121761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9" name="Connecteur droit 13"/>
          <p:cNvCxnSpPr>
            <a:cxnSpLocks noChangeShapeType="1"/>
          </p:cNvCxnSpPr>
          <p:nvPr/>
        </p:nvCxnSpPr>
        <p:spPr bwMode="auto">
          <a:xfrm>
            <a:off x="285750" y="2539604"/>
            <a:ext cx="121761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ZoneTexte 94"/>
          <p:cNvSpPr txBox="1">
            <a:spLocks noChangeArrowheads="1"/>
          </p:cNvSpPr>
          <p:nvPr/>
        </p:nvSpPr>
        <p:spPr bwMode="auto">
          <a:xfrm>
            <a:off x="1635125" y="2408635"/>
            <a:ext cx="3772186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Pas de mention de double </a:t>
            </a:r>
            <a:r>
              <a:rPr lang="fr-FR" sz="1600" dirty="0" err="1">
                <a:solidFill>
                  <a:schemeClr val="tx1"/>
                </a:solidFill>
                <a:latin typeface="+mn-lt"/>
              </a:rPr>
              <a:t>reporting</a:t>
            </a:r>
            <a:endParaRPr lang="en-GB" sz="1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11" name="ZoneTexte 3"/>
          <p:cNvSpPr txBox="1">
            <a:spLocks noChangeArrowheads="1"/>
          </p:cNvSpPr>
          <p:nvPr/>
        </p:nvSpPr>
        <p:spPr bwMode="auto">
          <a:xfrm>
            <a:off x="277813" y="2814936"/>
            <a:ext cx="8437562" cy="72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323265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fr-FR" sz="1600" dirty="0" smtClean="0">
                <a:solidFill>
                  <a:schemeClr val="tx1"/>
                </a:solidFill>
                <a:latin typeface="+mn-lt"/>
                <a:cs typeface="+mn-cs"/>
              </a:rPr>
              <a:t>Couleur :  </a:t>
            </a:r>
            <a:r>
              <a:rPr lang="fr-FR" sz="1600" dirty="0">
                <a:solidFill>
                  <a:schemeClr val="tx1"/>
                </a:solidFill>
                <a:latin typeface="+mn-lt"/>
                <a:cs typeface="+mn-cs"/>
              </a:rPr>
              <a:t>utiliser seulement les couleurs mentionnées ci-dessus  </a:t>
            </a:r>
          </a:p>
          <a:p>
            <a:pPr>
              <a:lnSpc>
                <a:spcPct val="85000"/>
              </a:lnSpc>
            </a:pPr>
            <a:r>
              <a:rPr lang="fr-FR" sz="1600" dirty="0" smtClean="0">
                <a:solidFill>
                  <a:schemeClr val="tx1"/>
                </a:solidFill>
                <a:latin typeface="+mn-lt"/>
                <a:cs typeface="+mn-cs"/>
              </a:rPr>
              <a:t>Ne </a:t>
            </a:r>
            <a:r>
              <a:rPr lang="fr-FR" sz="1600" dirty="0">
                <a:solidFill>
                  <a:schemeClr val="tx1"/>
                </a:solidFill>
                <a:latin typeface="+mn-lt"/>
                <a:cs typeface="+mn-cs"/>
              </a:rPr>
              <a:t>pas mentionner les titres  (SVP, VP, …) sauf pour le manager de l’organisation</a:t>
            </a:r>
          </a:p>
          <a:p>
            <a:pPr>
              <a:lnSpc>
                <a:spcPct val="85000"/>
              </a:lnSpc>
            </a:pPr>
            <a:r>
              <a:rPr lang="fr-FR" sz="1600" dirty="0" smtClean="0">
                <a:solidFill>
                  <a:schemeClr val="tx1"/>
                </a:solidFill>
                <a:latin typeface="+mn-lt"/>
                <a:cs typeface="+mn-cs"/>
              </a:rPr>
              <a:t>Référence </a:t>
            </a:r>
            <a:r>
              <a:rPr lang="fr-FR" sz="1600" dirty="0">
                <a:solidFill>
                  <a:schemeClr val="tx1"/>
                </a:solidFill>
                <a:latin typeface="+mn-lt"/>
                <a:cs typeface="+mn-cs"/>
              </a:rPr>
              <a:t>= Référence Chorus</a:t>
            </a:r>
          </a:p>
        </p:txBody>
      </p:sp>
      <p:sp>
        <p:nvSpPr>
          <p:cNvPr id="17" name="Multiplier 16"/>
          <p:cNvSpPr/>
          <p:nvPr/>
        </p:nvSpPr>
        <p:spPr bwMode="auto">
          <a:xfrm>
            <a:off x="617539" y="2277369"/>
            <a:ext cx="454025" cy="444698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>
            <a:spAutoFit/>
          </a:bodyPr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323265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en-GB" smtClean="0"/>
          </a:p>
        </p:txBody>
      </p:sp>
      <p:sp>
        <p:nvSpPr>
          <p:cNvPr id="2" name="Rectangle 1"/>
          <p:cNvSpPr/>
          <p:nvPr/>
        </p:nvSpPr>
        <p:spPr>
          <a:xfrm>
            <a:off x="5793249" y="809256"/>
            <a:ext cx="324597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Supprimer cette page </a:t>
            </a:r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avant publication</a:t>
            </a:r>
            <a:endParaRPr lang="fr-F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7813" y="3943080"/>
            <a:ext cx="8761413" cy="7860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L’organigramme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nominatif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doit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être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géré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séparément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et ne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doit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pas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être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intégré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dans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les notes de nomination. Il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doit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être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mis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à jour pour assurer la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cohérence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 avec la(les) nomination(s) et la note </a:t>
            </a:r>
            <a:r>
              <a:rPr lang="en-US" sz="1600" b="1" dirty="0" err="1">
                <a:solidFill>
                  <a:srgbClr val="FF0000"/>
                </a:solidFill>
                <a:ea typeface="Times New Roman"/>
              </a:rPr>
              <a:t>d’organisation</a:t>
            </a:r>
            <a:r>
              <a:rPr lang="en-US" sz="1600" b="1" dirty="0">
                <a:solidFill>
                  <a:srgbClr val="FF0000"/>
                </a:solidFill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61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25b7d2911f0fbe4c9e99293a22207b53c1b645"/>
  <p:tag name="ISPRING_RESOURCE_PATHS_HASH_2" val="c8f5636dd27f7bbf752c5924052e97411aadd0"/>
</p:tagLst>
</file>

<file path=ppt/theme/theme1.xml><?xml version="1.0" encoding="utf-8"?>
<a:theme xmlns:a="http://schemas.openxmlformats.org/drawingml/2006/main" name="Thales_global_16.9_VA">
  <a:themeElements>
    <a:clrScheme name="Thales_corpo_mars_02">
      <a:dk1>
        <a:srgbClr val="333366"/>
      </a:dk1>
      <a:lt1>
        <a:srgbClr val="FFFFFF"/>
      </a:lt1>
      <a:dk2>
        <a:srgbClr val="333366"/>
      </a:dk2>
      <a:lt2>
        <a:srgbClr val="5DBFD4"/>
      </a:lt2>
      <a:accent1>
        <a:srgbClr val="5DBFD4"/>
      </a:accent1>
      <a:accent2>
        <a:srgbClr val="333366"/>
      </a:accent2>
      <a:accent3>
        <a:srgbClr val="DC006B"/>
      </a:accent3>
      <a:accent4>
        <a:srgbClr val="505050"/>
      </a:accent4>
      <a:accent5>
        <a:srgbClr val="969696"/>
      </a:accent5>
      <a:accent6>
        <a:srgbClr val="5491A0"/>
      </a:accent6>
      <a:hlink>
        <a:srgbClr val="333366"/>
      </a:hlink>
      <a:folHlink>
        <a:srgbClr val="33336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ales_global_16.9_VA" id="{86CC8F7D-9707-45A9-8669-186997B63664}" vid="{CB49C902-0D2D-4DBC-B287-0C91360855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Thales_global_16.9_VA.potx</Template>
  <TotalTime>610</TotalTime>
  <Words>188</Words>
  <Application>Microsoft Office PowerPoint</Application>
  <PresentationFormat>Affichage à l'écran (16:9)</PresentationFormat>
  <Paragraphs>50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Lucida Grande</vt:lpstr>
      <vt:lpstr>Times New Roman</vt:lpstr>
      <vt:lpstr>Thales_global_16.9_VA</vt:lpstr>
      <vt:lpstr>Organisation (Acronyme)</vt:lpstr>
      <vt:lpstr>Guide et règles pour l’organigramme nominatif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87207988-GOV-GRP-FR-004 Organigramme</dc:title>
  <dc:subject>Modèle Organigramme</dc:subject>
  <dc:creator>Direction Qualité Groupe</dc:creator>
  <cp:lastModifiedBy>Fabienne MARCADON</cp:lastModifiedBy>
  <cp:revision>5</cp:revision>
  <cp:lastPrinted>2016-02-04T09:09:54Z</cp:lastPrinted>
  <dcterms:created xsi:type="dcterms:W3CDTF">2015-02-04T13:08:29Z</dcterms:created>
  <dcterms:modified xsi:type="dcterms:W3CDTF">2021-04-16T10:09:51Z</dcterms:modified>
</cp:coreProperties>
</file>