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2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58" r:id="rId5"/>
  </p:sldIdLst>
  <p:sldSz cx="9144000" cy="5143500" type="screen16x9"/>
  <p:notesSz cx="6858000" cy="9144000"/>
  <p:custDataLst>
    <p:tags r:id="rId8"/>
  </p:custDataLst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ny Anto" initials="SA" lastIdx="4" clrIdx="0"/>
  <p:cmAuthor id="2" name="Sudarsun Mohan" initials="SM" lastIdx="3" clrIdx="1">
    <p:extLst>
      <p:ext uri="{19B8F6BF-5375-455C-9EA6-DF929625EA0E}">
        <p15:presenceInfo xmlns:p15="http://schemas.microsoft.com/office/powerpoint/2012/main" userId="Sudarsun Moh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F00"/>
    <a:srgbClr val="00B050"/>
    <a:srgbClr val="EE2737"/>
    <a:srgbClr val="309DB5"/>
    <a:srgbClr val="33FF00"/>
    <a:srgbClr val="FFA300"/>
    <a:srgbClr val="FDDA24"/>
    <a:srgbClr val="00AB8E"/>
    <a:srgbClr val="B42573"/>
    <a:srgbClr val="93E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8" autoAdjust="0"/>
    <p:restoredTop sz="96405" autoAdjust="0"/>
  </p:normalViewPr>
  <p:slideViewPr>
    <p:cSldViewPr snapToGrid="0" snapToObjects="1" showGuides="1">
      <p:cViewPr varScale="1">
        <p:scale>
          <a:sx n="86" d="100"/>
          <a:sy n="86" d="100"/>
        </p:scale>
        <p:origin x="68" y="3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180B8B-A43C-4501-A8F8-B4C33AB27A8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EEC62A-4C26-488A-BEDC-E10BF4CFC8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4126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FD25B-F017-4933-BBC0-A4D25F26A4BD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550B1E-F010-4695-B8B2-0B3C3014620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929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 - Gro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1" y="0"/>
            <a:ext cx="3273692" cy="51498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noProof="0" dirty="0"/>
          </a:p>
        </p:txBody>
      </p:sp>
      <p:sp>
        <p:nvSpPr>
          <p:cNvPr id="3" name="Rectangle 2"/>
          <p:cNvSpPr/>
          <p:nvPr userDrawn="1"/>
        </p:nvSpPr>
        <p:spPr>
          <a:xfrm>
            <a:off x="-1" y="0"/>
            <a:ext cx="7559505" cy="100721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49" y="1007215"/>
            <a:ext cx="4918023" cy="3190787"/>
          </a:xfrm>
        </p:spPr>
        <p:txBody>
          <a:bodyPr/>
          <a:lstStyle>
            <a:lvl1pPr marL="112713" indent="0"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Cliquez et</a:t>
            </a:r>
            <a:br>
              <a:rPr lang="fr-FR" noProof="0" dirty="0" smtClean="0"/>
            </a:br>
            <a:r>
              <a:rPr lang="fr-FR" noProof="0" dirty="0" smtClean="0"/>
              <a:t>modifiez le titre</a:t>
            </a:r>
            <a:endParaRPr lang="fr-FR" noProof="0" dirty="0"/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49" y="3134826"/>
            <a:ext cx="4918023" cy="430887"/>
          </a:xfrm>
        </p:spPr>
        <p:txBody>
          <a:bodyPr anchor="t" anchorCtr="0">
            <a:spAutoFit/>
          </a:bodyPr>
          <a:lstStyle>
            <a:lvl1pPr marL="11271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1" name="Rectangle 1030"/>
          <p:cNvSpPr>
            <a:spLocks noChangeArrowheads="1"/>
          </p:cNvSpPr>
          <p:nvPr userDrawn="1"/>
        </p:nvSpPr>
        <p:spPr bwMode="auto">
          <a:xfrm>
            <a:off x="302049" y="4781016"/>
            <a:ext cx="4403725" cy="136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noAutofit/>
          </a:bodyPr>
          <a:lstStyle/>
          <a:p>
            <a:pPr algn="l"/>
            <a:r>
              <a:rPr lang="fr-FR" sz="900" noProof="0" dirty="0" smtClean="0">
                <a:solidFill>
                  <a:schemeClr val="tx1"/>
                </a:solidFill>
                <a:latin typeface="Century Gothic" pitchFamily="34" charset="0"/>
              </a:rPr>
              <a:t>www.thalesgroup.com</a:t>
            </a:r>
            <a:endParaRPr lang="fr-FR" sz="900" noProof="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Demi-cadre 12"/>
          <p:cNvSpPr/>
          <p:nvPr userDrawn="1"/>
        </p:nvSpPr>
        <p:spPr bwMode="auto">
          <a:xfrm>
            <a:off x="302049" y="1448486"/>
            <a:ext cx="386164" cy="393963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noProof="0" dirty="0"/>
          </a:p>
        </p:txBody>
      </p:sp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17672"/>
            <a:ext cx="3946694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fr-FR" sz="1350" noProof="0" dirty="0"/>
          </a:p>
        </p:txBody>
      </p:sp>
      <p:sp>
        <p:nvSpPr>
          <p:cNvPr id="12" name="Rectangle 1"/>
          <p:cNvSpPr/>
          <p:nvPr userDrawn="1"/>
        </p:nvSpPr>
        <p:spPr bwMode="auto">
          <a:xfrm>
            <a:off x="5501412" y="-9405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350" noProof="0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49" y="259557"/>
            <a:ext cx="2200645" cy="48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79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6_Diapositive de titre - Security (Airpor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1" y="0"/>
            <a:ext cx="3273692" cy="51498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noProof="0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-1" y="0"/>
            <a:ext cx="7559505" cy="100721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noProof="0" dirty="0"/>
          </a:p>
        </p:txBody>
      </p:sp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17672"/>
            <a:ext cx="3946694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fr-FR" sz="1350" noProof="0" dirty="0">
              <a:solidFill>
                <a:srgbClr val="5DBFD4"/>
              </a:solidFill>
            </a:endParaRPr>
          </a:p>
        </p:txBody>
      </p:sp>
      <p:sp>
        <p:nvSpPr>
          <p:cNvPr id="11" name="Rectangle 1"/>
          <p:cNvSpPr/>
          <p:nvPr userDrawn="1"/>
        </p:nvSpPr>
        <p:spPr bwMode="auto">
          <a:xfrm>
            <a:off x="5501412" y="-9405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49" y="1007215"/>
            <a:ext cx="4918023" cy="3190787"/>
          </a:xfrm>
        </p:spPr>
        <p:txBody>
          <a:bodyPr/>
          <a:lstStyle>
            <a:lvl1pPr marL="112713" indent="0"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Cliquez et</a:t>
            </a:r>
            <a:br>
              <a:rPr lang="fr-FR" noProof="0" dirty="0" smtClean="0"/>
            </a:br>
            <a:r>
              <a:rPr lang="fr-FR" noProof="0" dirty="0" smtClean="0"/>
              <a:t>modifiez le titre</a:t>
            </a:r>
            <a:endParaRPr lang="fr-FR" noProof="0" dirty="0"/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49" y="3134826"/>
            <a:ext cx="4918023" cy="430887"/>
          </a:xfrm>
        </p:spPr>
        <p:txBody>
          <a:bodyPr anchor="t" anchorCtr="0">
            <a:spAutoFit/>
          </a:bodyPr>
          <a:lstStyle>
            <a:lvl1pPr marL="11271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0" name="Rectangle 1030"/>
          <p:cNvSpPr>
            <a:spLocks noChangeArrowheads="1"/>
          </p:cNvSpPr>
          <p:nvPr userDrawn="1"/>
        </p:nvSpPr>
        <p:spPr bwMode="auto">
          <a:xfrm>
            <a:off x="219119" y="4819429"/>
            <a:ext cx="4403725" cy="136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algn="l"/>
            <a:r>
              <a:rPr lang="fr-FR" sz="900" noProof="0" dirty="0" smtClean="0">
                <a:solidFill>
                  <a:schemeClr val="tx1"/>
                </a:solidFill>
                <a:latin typeface="Century Gothic" pitchFamily="34" charset="0"/>
              </a:rPr>
              <a:t>www.thalesgroup.com</a:t>
            </a:r>
            <a:endParaRPr lang="fr-FR" sz="900" noProof="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Demi-cadre 11"/>
          <p:cNvSpPr/>
          <p:nvPr userDrawn="1"/>
        </p:nvSpPr>
        <p:spPr bwMode="auto">
          <a:xfrm>
            <a:off x="302049" y="1448486"/>
            <a:ext cx="386164" cy="393963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noProof="0" dirty="0">
              <a:solidFill>
                <a:srgbClr val="5DBFD4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49" y="259557"/>
            <a:ext cx="2200645" cy="48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743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7_Diapositive de titre 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1" y="0"/>
            <a:ext cx="3273692" cy="51498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noProof="0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-1" y="0"/>
            <a:ext cx="7559505" cy="9994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49" y="1007215"/>
            <a:ext cx="4918023" cy="3190787"/>
          </a:xfrm>
        </p:spPr>
        <p:txBody>
          <a:bodyPr/>
          <a:lstStyle>
            <a:lvl1pPr marL="112713" indent="0"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Cliquez et</a:t>
            </a:r>
            <a:br>
              <a:rPr lang="fr-FR" noProof="0" dirty="0" smtClean="0"/>
            </a:br>
            <a:r>
              <a:rPr lang="fr-FR" noProof="0" dirty="0" smtClean="0"/>
              <a:t>modifiez le titre</a:t>
            </a:r>
            <a:endParaRPr lang="fr-FR" noProof="0" dirty="0"/>
          </a:p>
        </p:txBody>
      </p:sp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17672"/>
            <a:ext cx="3946694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fr-FR" sz="1350" noProof="0" dirty="0">
              <a:solidFill>
                <a:srgbClr val="5DBFD4"/>
              </a:solidFill>
            </a:endParaRP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49" y="3134826"/>
            <a:ext cx="4918023" cy="430887"/>
          </a:xfrm>
        </p:spPr>
        <p:txBody>
          <a:bodyPr anchor="t" anchorCtr="0">
            <a:spAutoFit/>
          </a:bodyPr>
          <a:lstStyle>
            <a:lvl1pPr marL="11271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 hasCustomPrompt="1"/>
          </p:nvPr>
        </p:nvSpPr>
        <p:spPr bwMode="auto">
          <a:xfrm>
            <a:off x="5501950" y="-9525"/>
            <a:ext cx="3647433" cy="5178425"/>
          </a:xfrm>
          <a:custGeom>
            <a:avLst/>
            <a:gdLst>
              <a:gd name="connsiteX0" fmla="*/ 0 w 3662362"/>
              <a:gd name="connsiteY0" fmla="*/ 0 h 5168900"/>
              <a:gd name="connsiteX1" fmla="*/ 3662362 w 3662362"/>
              <a:gd name="connsiteY1" fmla="*/ 0 h 5168900"/>
              <a:gd name="connsiteX2" fmla="*/ 3662362 w 3662362"/>
              <a:gd name="connsiteY2" fmla="*/ 5168900 h 5168900"/>
              <a:gd name="connsiteX3" fmla="*/ 0 w 3662362"/>
              <a:gd name="connsiteY3" fmla="*/ 5168900 h 5168900"/>
              <a:gd name="connsiteX4" fmla="*/ 0 w 3662362"/>
              <a:gd name="connsiteY4" fmla="*/ 0 h 5168900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609725 w 3548062"/>
              <a:gd name="connsiteY0" fmla="*/ 0 h 5178425"/>
              <a:gd name="connsiteX1" fmla="*/ 3548062 w 3548062"/>
              <a:gd name="connsiteY1" fmla="*/ 9525 h 5178425"/>
              <a:gd name="connsiteX2" fmla="*/ 3548062 w 3548062"/>
              <a:gd name="connsiteY2" fmla="*/ 5178425 h 5178425"/>
              <a:gd name="connsiteX3" fmla="*/ 0 w 3548062"/>
              <a:gd name="connsiteY3" fmla="*/ 5178425 h 5178425"/>
              <a:gd name="connsiteX4" fmla="*/ 1609725 w 3548062"/>
              <a:gd name="connsiteY4" fmla="*/ 0 h 5178425"/>
              <a:gd name="connsiteX0" fmla="*/ 1758948 w 3697285"/>
              <a:gd name="connsiteY0" fmla="*/ 0 h 5178425"/>
              <a:gd name="connsiteX1" fmla="*/ 3697285 w 3697285"/>
              <a:gd name="connsiteY1" fmla="*/ 9525 h 5178425"/>
              <a:gd name="connsiteX2" fmla="*/ 3697285 w 3697285"/>
              <a:gd name="connsiteY2" fmla="*/ 5178425 h 5178425"/>
              <a:gd name="connsiteX3" fmla="*/ 149223 w 3697285"/>
              <a:gd name="connsiteY3" fmla="*/ 5178425 h 5178425"/>
              <a:gd name="connsiteX4" fmla="*/ 1758948 w 3697285"/>
              <a:gd name="connsiteY4" fmla="*/ 0 h 5178425"/>
              <a:gd name="connsiteX0" fmla="*/ 1709096 w 3647433"/>
              <a:gd name="connsiteY0" fmla="*/ 0 h 5178425"/>
              <a:gd name="connsiteX1" fmla="*/ 3647433 w 3647433"/>
              <a:gd name="connsiteY1" fmla="*/ 9525 h 5178425"/>
              <a:gd name="connsiteX2" fmla="*/ 3647433 w 3647433"/>
              <a:gd name="connsiteY2" fmla="*/ 5178425 h 5178425"/>
              <a:gd name="connsiteX3" fmla="*/ 99371 w 3647433"/>
              <a:gd name="connsiteY3" fmla="*/ 5178425 h 5178425"/>
              <a:gd name="connsiteX4" fmla="*/ 1709096 w 3647433"/>
              <a:gd name="connsiteY4" fmla="*/ 0 h 51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7433" h="5178425">
                <a:moveTo>
                  <a:pt x="1709096" y="0"/>
                </a:moveTo>
                <a:lnTo>
                  <a:pt x="3647433" y="9525"/>
                </a:lnTo>
                <a:lnTo>
                  <a:pt x="3647433" y="5178425"/>
                </a:lnTo>
                <a:lnTo>
                  <a:pt x="99371" y="5178425"/>
                </a:lnTo>
                <a:cubicBezTo>
                  <a:pt x="-30804" y="4471458"/>
                  <a:pt x="-351479" y="2116667"/>
                  <a:pt x="170909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lIns="432000" anchor="ctr" anchorCtr="0"/>
          <a:lstStyle>
            <a:lvl1pPr marL="0" indent="0" algn="ctr">
              <a:buFontTx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Faire glisser l'image vers l'espace réservé ou cliquer sur l'icône pour l'ajouter</a:t>
            </a:r>
          </a:p>
        </p:txBody>
      </p:sp>
      <p:sp>
        <p:nvSpPr>
          <p:cNvPr id="11" name="Rectangle 1030"/>
          <p:cNvSpPr>
            <a:spLocks noChangeArrowheads="1"/>
          </p:cNvSpPr>
          <p:nvPr userDrawn="1"/>
        </p:nvSpPr>
        <p:spPr bwMode="auto">
          <a:xfrm>
            <a:off x="219119" y="4819429"/>
            <a:ext cx="4403725" cy="136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algn="l"/>
            <a:r>
              <a:rPr lang="fr-FR" sz="900" noProof="0" dirty="0" smtClean="0">
                <a:solidFill>
                  <a:schemeClr val="tx1"/>
                </a:solidFill>
                <a:latin typeface="Century Gothic" pitchFamily="34" charset="0"/>
              </a:rPr>
              <a:t>www.thalesgroup.com</a:t>
            </a:r>
            <a:endParaRPr lang="fr-FR" sz="900" noProof="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Demi-cadre 12"/>
          <p:cNvSpPr/>
          <p:nvPr userDrawn="1"/>
        </p:nvSpPr>
        <p:spPr bwMode="auto">
          <a:xfrm>
            <a:off x="302049" y="1448486"/>
            <a:ext cx="386164" cy="393963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noProof="0" dirty="0">
              <a:solidFill>
                <a:srgbClr val="5DBFD4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49" y="259557"/>
            <a:ext cx="2200645" cy="48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347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1_Titre et contenu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er 49"/>
          <p:cNvGrpSpPr/>
          <p:nvPr userDrawn="1"/>
        </p:nvGrpSpPr>
        <p:grpSpPr>
          <a:xfrm>
            <a:off x="5021581" y="-20538"/>
            <a:ext cx="1875985" cy="5164038"/>
            <a:chOff x="5021580" y="4728"/>
            <a:chExt cx="1875985" cy="6853272"/>
          </a:xfrm>
        </p:grpSpPr>
        <p:sp>
          <p:nvSpPr>
            <p:cNvPr id="51" name="Forme libre 50"/>
            <p:cNvSpPr/>
            <p:nvPr userDrawn="1"/>
          </p:nvSpPr>
          <p:spPr>
            <a:xfrm>
              <a:off x="5021580" y="4728"/>
              <a:ext cx="747600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0041" h="6842688">
                  <a:moveTo>
                    <a:pt x="1061726" y="6842688"/>
                  </a:moveTo>
                  <a:cubicBezTo>
                    <a:pt x="348702" y="5778927"/>
                    <a:pt x="-94305" y="4695719"/>
                    <a:pt x="17083" y="3416535"/>
                  </a:cubicBezTo>
                  <a:cubicBezTo>
                    <a:pt x="128471" y="2137351"/>
                    <a:pt x="944138" y="717949"/>
                    <a:pt x="1730041" y="0"/>
                  </a:cubicBezTo>
                </a:path>
              </a:pathLst>
            </a:custGeom>
            <a:noFill/>
            <a:ln w="63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 noProof="0" dirty="0"/>
            </a:p>
          </p:txBody>
        </p:sp>
        <p:sp>
          <p:nvSpPr>
            <p:cNvPr id="52" name="Forme libre 51"/>
            <p:cNvSpPr/>
            <p:nvPr userDrawn="1"/>
          </p:nvSpPr>
          <p:spPr>
            <a:xfrm>
              <a:off x="5422699" y="4728"/>
              <a:ext cx="1474866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201583 w 4272315"/>
                <a:gd name="connsiteY0" fmla="*/ 6842688 h 6842688"/>
                <a:gd name="connsiteX1" fmla="*/ 156940 w 4272315"/>
                <a:gd name="connsiteY1" fmla="*/ 3416535 h 6842688"/>
                <a:gd name="connsiteX2" fmla="*/ 4272315 w 4272315"/>
                <a:gd name="connsiteY2" fmla="*/ 0 h 6842688"/>
                <a:gd name="connsiteX0" fmla="*/ 420880 w 3491612"/>
                <a:gd name="connsiteY0" fmla="*/ 6842688 h 6842688"/>
                <a:gd name="connsiteX1" fmla="*/ 521761 w 3491612"/>
                <a:gd name="connsiteY1" fmla="*/ 3196869 h 6842688"/>
                <a:gd name="connsiteX2" fmla="*/ 3491612 w 3491612"/>
                <a:gd name="connsiteY2" fmla="*/ 0 h 6842688"/>
                <a:gd name="connsiteX0" fmla="*/ 383391 w 3454123"/>
                <a:gd name="connsiteY0" fmla="*/ 6842688 h 6842688"/>
                <a:gd name="connsiteX1" fmla="*/ 484272 w 3454123"/>
                <a:gd name="connsiteY1" fmla="*/ 3196869 h 6842688"/>
                <a:gd name="connsiteX2" fmla="*/ 3454123 w 3454123"/>
                <a:gd name="connsiteY2" fmla="*/ 0 h 6842688"/>
                <a:gd name="connsiteX0" fmla="*/ 294195 w 3364927"/>
                <a:gd name="connsiteY0" fmla="*/ 6842688 h 6842688"/>
                <a:gd name="connsiteX1" fmla="*/ 395076 w 3364927"/>
                <a:gd name="connsiteY1" fmla="*/ 3196869 h 6842688"/>
                <a:gd name="connsiteX2" fmla="*/ 3364927 w 3364927"/>
                <a:gd name="connsiteY2" fmla="*/ 0 h 6842688"/>
                <a:gd name="connsiteX0" fmla="*/ 313955 w 3384687"/>
                <a:gd name="connsiteY0" fmla="*/ 6842688 h 6842688"/>
                <a:gd name="connsiteX1" fmla="*/ 414836 w 3384687"/>
                <a:gd name="connsiteY1" fmla="*/ 3196869 h 6842688"/>
                <a:gd name="connsiteX2" fmla="*/ 3384687 w 3384687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42294 w 3413026"/>
                <a:gd name="connsiteY0" fmla="*/ 6842688 h 6842688"/>
                <a:gd name="connsiteX1" fmla="*/ 443175 w 3413026"/>
                <a:gd name="connsiteY1" fmla="*/ 3196869 h 6842688"/>
                <a:gd name="connsiteX2" fmla="*/ 3413026 w 3413026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3026" h="6842688">
                  <a:moveTo>
                    <a:pt x="342294" y="6842688"/>
                  </a:moveTo>
                  <a:cubicBezTo>
                    <a:pt x="-163901" y="5710282"/>
                    <a:pt x="-90656" y="4481474"/>
                    <a:pt x="443175" y="3196869"/>
                  </a:cubicBezTo>
                  <a:cubicBezTo>
                    <a:pt x="977006" y="1912264"/>
                    <a:pt x="2180317" y="803543"/>
                    <a:pt x="3413026" y="0"/>
                  </a:cubicBezTo>
                </a:path>
              </a:pathLst>
            </a:custGeom>
            <a:noFill/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 noProof="0" dirty="0"/>
            </a:p>
          </p:txBody>
        </p:sp>
      </p:grpSp>
      <p:sp>
        <p:nvSpPr>
          <p:cNvPr id="6" name="Rectangle 1"/>
          <p:cNvSpPr/>
          <p:nvPr userDrawn="1"/>
        </p:nvSpPr>
        <p:spPr bwMode="auto">
          <a:xfrm>
            <a:off x="5501412" y="-9405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marL="0" marR="0" indent="0" algn="l" defTabSz="3429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fr-FR" noProof="0" dirty="0" smtClean="0"/>
              <a:t>Cliquez et modifiez le titre</a:t>
            </a:r>
            <a:endParaRPr lang="fr-FR" noProof="0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 bwMode="auto">
          <a:xfrm>
            <a:off x="4740166" y="1196859"/>
            <a:ext cx="3993826" cy="2817677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Faire glisser l'image vers l'espace </a:t>
            </a:r>
            <a:br>
              <a:rPr lang="fr-FR" noProof="0" dirty="0"/>
            </a:br>
            <a:r>
              <a:rPr lang="fr-FR" noProof="0" dirty="0"/>
              <a:t>réservé ou cliquer sur l'icône pour l'ajouter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idx="1" hasCustomPrompt="1"/>
          </p:nvPr>
        </p:nvSpPr>
        <p:spPr>
          <a:xfrm>
            <a:off x="266765" y="696543"/>
            <a:ext cx="4363409" cy="381830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68275" indent="-168275">
              <a:buClr>
                <a:schemeClr val="bg2"/>
              </a:buClr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fr-FR" noProof="0" dirty="0" smtClean="0"/>
              <a:t>Cliquez pour modifier les styles du texte du masque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  <a:endParaRPr lang="fr-FR" noProof="0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502" y="4656024"/>
            <a:ext cx="1562003" cy="348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954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2_Titre et contenu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1"/>
          <p:cNvSpPr/>
          <p:nvPr userDrawn="1"/>
        </p:nvSpPr>
        <p:spPr bwMode="auto">
          <a:xfrm>
            <a:off x="5501412" y="-9405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350" noProof="0" dirty="0"/>
          </a:p>
        </p:txBody>
      </p:sp>
      <p:grpSp>
        <p:nvGrpSpPr>
          <p:cNvPr id="29" name="Grouper 28"/>
          <p:cNvGrpSpPr/>
          <p:nvPr userDrawn="1"/>
        </p:nvGrpSpPr>
        <p:grpSpPr>
          <a:xfrm>
            <a:off x="5021581" y="-20538"/>
            <a:ext cx="1875985" cy="5164038"/>
            <a:chOff x="5021580" y="4728"/>
            <a:chExt cx="1875985" cy="6853272"/>
          </a:xfrm>
        </p:grpSpPr>
        <p:sp>
          <p:nvSpPr>
            <p:cNvPr id="30" name="Forme libre 29"/>
            <p:cNvSpPr/>
            <p:nvPr userDrawn="1"/>
          </p:nvSpPr>
          <p:spPr>
            <a:xfrm>
              <a:off x="5021580" y="4728"/>
              <a:ext cx="747600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0041" h="6842688">
                  <a:moveTo>
                    <a:pt x="1061726" y="6842688"/>
                  </a:moveTo>
                  <a:cubicBezTo>
                    <a:pt x="348702" y="5778927"/>
                    <a:pt x="-94305" y="4695719"/>
                    <a:pt x="17083" y="3416535"/>
                  </a:cubicBezTo>
                  <a:cubicBezTo>
                    <a:pt x="128471" y="2137351"/>
                    <a:pt x="944138" y="717949"/>
                    <a:pt x="1730041" y="0"/>
                  </a:cubicBezTo>
                </a:path>
              </a:pathLst>
            </a:custGeom>
            <a:noFill/>
            <a:ln w="63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noProof="0" dirty="0"/>
            </a:p>
          </p:txBody>
        </p:sp>
        <p:sp>
          <p:nvSpPr>
            <p:cNvPr id="31" name="Forme libre 30"/>
            <p:cNvSpPr/>
            <p:nvPr userDrawn="1"/>
          </p:nvSpPr>
          <p:spPr>
            <a:xfrm>
              <a:off x="5422699" y="4728"/>
              <a:ext cx="1474866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201583 w 4272315"/>
                <a:gd name="connsiteY0" fmla="*/ 6842688 h 6842688"/>
                <a:gd name="connsiteX1" fmla="*/ 156940 w 4272315"/>
                <a:gd name="connsiteY1" fmla="*/ 3416535 h 6842688"/>
                <a:gd name="connsiteX2" fmla="*/ 4272315 w 4272315"/>
                <a:gd name="connsiteY2" fmla="*/ 0 h 6842688"/>
                <a:gd name="connsiteX0" fmla="*/ 420880 w 3491612"/>
                <a:gd name="connsiteY0" fmla="*/ 6842688 h 6842688"/>
                <a:gd name="connsiteX1" fmla="*/ 521761 w 3491612"/>
                <a:gd name="connsiteY1" fmla="*/ 3196869 h 6842688"/>
                <a:gd name="connsiteX2" fmla="*/ 3491612 w 3491612"/>
                <a:gd name="connsiteY2" fmla="*/ 0 h 6842688"/>
                <a:gd name="connsiteX0" fmla="*/ 383391 w 3454123"/>
                <a:gd name="connsiteY0" fmla="*/ 6842688 h 6842688"/>
                <a:gd name="connsiteX1" fmla="*/ 484272 w 3454123"/>
                <a:gd name="connsiteY1" fmla="*/ 3196869 h 6842688"/>
                <a:gd name="connsiteX2" fmla="*/ 3454123 w 3454123"/>
                <a:gd name="connsiteY2" fmla="*/ 0 h 6842688"/>
                <a:gd name="connsiteX0" fmla="*/ 294195 w 3364927"/>
                <a:gd name="connsiteY0" fmla="*/ 6842688 h 6842688"/>
                <a:gd name="connsiteX1" fmla="*/ 395076 w 3364927"/>
                <a:gd name="connsiteY1" fmla="*/ 3196869 h 6842688"/>
                <a:gd name="connsiteX2" fmla="*/ 3364927 w 3364927"/>
                <a:gd name="connsiteY2" fmla="*/ 0 h 6842688"/>
                <a:gd name="connsiteX0" fmla="*/ 313955 w 3384687"/>
                <a:gd name="connsiteY0" fmla="*/ 6842688 h 6842688"/>
                <a:gd name="connsiteX1" fmla="*/ 414836 w 3384687"/>
                <a:gd name="connsiteY1" fmla="*/ 3196869 h 6842688"/>
                <a:gd name="connsiteX2" fmla="*/ 3384687 w 3384687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42294 w 3413026"/>
                <a:gd name="connsiteY0" fmla="*/ 6842688 h 6842688"/>
                <a:gd name="connsiteX1" fmla="*/ 443175 w 3413026"/>
                <a:gd name="connsiteY1" fmla="*/ 3196869 h 6842688"/>
                <a:gd name="connsiteX2" fmla="*/ 3413026 w 3413026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3026" h="6842688">
                  <a:moveTo>
                    <a:pt x="342294" y="6842688"/>
                  </a:moveTo>
                  <a:cubicBezTo>
                    <a:pt x="-163901" y="5710282"/>
                    <a:pt x="-90656" y="4481474"/>
                    <a:pt x="443175" y="3196869"/>
                  </a:cubicBezTo>
                  <a:cubicBezTo>
                    <a:pt x="977006" y="1912264"/>
                    <a:pt x="2180317" y="803543"/>
                    <a:pt x="3413026" y="0"/>
                  </a:cubicBezTo>
                </a:path>
              </a:pathLst>
            </a:custGeom>
            <a:noFill/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noProof="0" dirty="0"/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marL="0" marR="0" indent="0" algn="l" defTabSz="3429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fr-FR" noProof="0" dirty="0"/>
              <a:t>Cliquez et modifiez le titre</a:t>
            </a:r>
            <a:endParaRPr lang="en-GB" noProof="0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0" hasCustomPrompt="1"/>
          </p:nvPr>
        </p:nvSpPr>
        <p:spPr bwMode="auto">
          <a:xfrm>
            <a:off x="5898598" y="1229181"/>
            <a:ext cx="2916868" cy="2057875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Faire glisser l'image vers l'espace réservé ou cliquer sur l'icône pour l'ajouter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1" hasCustomPrompt="1"/>
          </p:nvPr>
        </p:nvSpPr>
        <p:spPr>
          <a:xfrm>
            <a:off x="5898598" y="3396031"/>
            <a:ext cx="2916868" cy="111882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/>
              <a:t>Cliquez pour modifier les styles</a:t>
            </a:r>
            <a:br>
              <a:rPr lang="fr-FR" noProof="0" dirty="0"/>
            </a:br>
            <a:r>
              <a:rPr lang="fr-FR" noProof="0" dirty="0"/>
              <a:t>du texte du masque</a:t>
            </a:r>
          </a:p>
        </p:txBody>
      </p:sp>
      <p:sp>
        <p:nvSpPr>
          <p:cNvPr id="8" name="Espace réservé du texte 2"/>
          <p:cNvSpPr>
            <a:spLocks noGrp="1"/>
          </p:cNvSpPr>
          <p:nvPr>
            <p:ph idx="1" hasCustomPrompt="1"/>
          </p:nvPr>
        </p:nvSpPr>
        <p:spPr>
          <a:xfrm>
            <a:off x="266765" y="696543"/>
            <a:ext cx="5491373" cy="381830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fr-FR" noProof="0" dirty="0" smtClean="0"/>
              <a:t>Cliquez pour modifier les styles du texte du masque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  <a:endParaRPr lang="fr-FR" noProof="0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502" y="4656024"/>
            <a:ext cx="1562003" cy="348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067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3_Titre et contenu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1"/>
          <p:cNvSpPr/>
          <p:nvPr userDrawn="1"/>
        </p:nvSpPr>
        <p:spPr bwMode="auto">
          <a:xfrm>
            <a:off x="5501412" y="-9405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marL="0" marR="0" indent="0" algn="l" defTabSz="3429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fr-FR" noProof="0" dirty="0" smtClean="0"/>
              <a:t>Cliquez et modifiez le titre</a:t>
            </a:r>
            <a:endParaRPr lang="fr-FR" noProof="0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0" hasCustomPrompt="1"/>
          </p:nvPr>
        </p:nvSpPr>
        <p:spPr bwMode="auto">
          <a:xfrm>
            <a:off x="6227132" y="1439420"/>
            <a:ext cx="2916868" cy="2057875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Faire glisser l'image vers l'espace réservé ou cliquer sur l'icône pour l'ajouter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1" hasCustomPrompt="1"/>
          </p:nvPr>
        </p:nvSpPr>
        <p:spPr>
          <a:xfrm>
            <a:off x="6227132" y="3554187"/>
            <a:ext cx="2916868" cy="960664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/>
              <a:t>Cliquez pour modifier les styles</a:t>
            </a:r>
            <a:br>
              <a:rPr lang="fr-FR" noProof="0" dirty="0"/>
            </a:br>
            <a:r>
              <a:rPr lang="fr-FR" noProof="0" dirty="0"/>
              <a:t>du texte du masque</a:t>
            </a:r>
          </a:p>
        </p:txBody>
      </p:sp>
      <p:sp>
        <p:nvSpPr>
          <p:cNvPr id="8" name="Espace réservé du texte 2"/>
          <p:cNvSpPr>
            <a:spLocks noGrp="1"/>
          </p:cNvSpPr>
          <p:nvPr>
            <p:ph idx="1" hasCustomPrompt="1"/>
          </p:nvPr>
        </p:nvSpPr>
        <p:spPr>
          <a:xfrm>
            <a:off x="266765" y="666751"/>
            <a:ext cx="5491373" cy="38481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fr-FR" noProof="0" dirty="0" smtClean="0"/>
              <a:t>Cliquez pour modifier les styles du texte du masque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  <a:endParaRPr lang="fr-FR" noProof="0" dirty="0"/>
          </a:p>
        </p:txBody>
      </p:sp>
      <p:grpSp>
        <p:nvGrpSpPr>
          <p:cNvPr id="28" name="Grouper 27"/>
          <p:cNvGrpSpPr/>
          <p:nvPr userDrawn="1"/>
        </p:nvGrpSpPr>
        <p:grpSpPr>
          <a:xfrm>
            <a:off x="5021581" y="-20538"/>
            <a:ext cx="1875985" cy="5164038"/>
            <a:chOff x="5021580" y="4728"/>
            <a:chExt cx="1875985" cy="6853272"/>
          </a:xfrm>
        </p:grpSpPr>
        <p:sp>
          <p:nvSpPr>
            <p:cNvPr id="29" name="Forme libre 28"/>
            <p:cNvSpPr/>
            <p:nvPr userDrawn="1"/>
          </p:nvSpPr>
          <p:spPr>
            <a:xfrm>
              <a:off x="5021580" y="4728"/>
              <a:ext cx="747600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0041" h="6842688">
                  <a:moveTo>
                    <a:pt x="1061726" y="6842688"/>
                  </a:moveTo>
                  <a:cubicBezTo>
                    <a:pt x="348702" y="5778927"/>
                    <a:pt x="-94305" y="4695719"/>
                    <a:pt x="17083" y="3416535"/>
                  </a:cubicBezTo>
                  <a:cubicBezTo>
                    <a:pt x="128471" y="2137351"/>
                    <a:pt x="944138" y="717949"/>
                    <a:pt x="1730041" y="0"/>
                  </a:cubicBezTo>
                </a:path>
              </a:pathLst>
            </a:custGeom>
            <a:noFill/>
            <a:ln w="63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 noProof="0" dirty="0"/>
            </a:p>
          </p:txBody>
        </p:sp>
        <p:sp>
          <p:nvSpPr>
            <p:cNvPr id="30" name="Forme libre 29"/>
            <p:cNvSpPr/>
            <p:nvPr userDrawn="1"/>
          </p:nvSpPr>
          <p:spPr>
            <a:xfrm>
              <a:off x="5422699" y="4728"/>
              <a:ext cx="1474866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201583 w 4272315"/>
                <a:gd name="connsiteY0" fmla="*/ 6842688 h 6842688"/>
                <a:gd name="connsiteX1" fmla="*/ 156940 w 4272315"/>
                <a:gd name="connsiteY1" fmla="*/ 3416535 h 6842688"/>
                <a:gd name="connsiteX2" fmla="*/ 4272315 w 4272315"/>
                <a:gd name="connsiteY2" fmla="*/ 0 h 6842688"/>
                <a:gd name="connsiteX0" fmla="*/ 420880 w 3491612"/>
                <a:gd name="connsiteY0" fmla="*/ 6842688 h 6842688"/>
                <a:gd name="connsiteX1" fmla="*/ 521761 w 3491612"/>
                <a:gd name="connsiteY1" fmla="*/ 3196869 h 6842688"/>
                <a:gd name="connsiteX2" fmla="*/ 3491612 w 3491612"/>
                <a:gd name="connsiteY2" fmla="*/ 0 h 6842688"/>
                <a:gd name="connsiteX0" fmla="*/ 383391 w 3454123"/>
                <a:gd name="connsiteY0" fmla="*/ 6842688 h 6842688"/>
                <a:gd name="connsiteX1" fmla="*/ 484272 w 3454123"/>
                <a:gd name="connsiteY1" fmla="*/ 3196869 h 6842688"/>
                <a:gd name="connsiteX2" fmla="*/ 3454123 w 3454123"/>
                <a:gd name="connsiteY2" fmla="*/ 0 h 6842688"/>
                <a:gd name="connsiteX0" fmla="*/ 294195 w 3364927"/>
                <a:gd name="connsiteY0" fmla="*/ 6842688 h 6842688"/>
                <a:gd name="connsiteX1" fmla="*/ 395076 w 3364927"/>
                <a:gd name="connsiteY1" fmla="*/ 3196869 h 6842688"/>
                <a:gd name="connsiteX2" fmla="*/ 3364927 w 3364927"/>
                <a:gd name="connsiteY2" fmla="*/ 0 h 6842688"/>
                <a:gd name="connsiteX0" fmla="*/ 313955 w 3384687"/>
                <a:gd name="connsiteY0" fmla="*/ 6842688 h 6842688"/>
                <a:gd name="connsiteX1" fmla="*/ 414836 w 3384687"/>
                <a:gd name="connsiteY1" fmla="*/ 3196869 h 6842688"/>
                <a:gd name="connsiteX2" fmla="*/ 3384687 w 3384687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42294 w 3413026"/>
                <a:gd name="connsiteY0" fmla="*/ 6842688 h 6842688"/>
                <a:gd name="connsiteX1" fmla="*/ 443175 w 3413026"/>
                <a:gd name="connsiteY1" fmla="*/ 3196869 h 6842688"/>
                <a:gd name="connsiteX2" fmla="*/ 3413026 w 3413026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3026" h="6842688">
                  <a:moveTo>
                    <a:pt x="342294" y="6842688"/>
                  </a:moveTo>
                  <a:cubicBezTo>
                    <a:pt x="-163901" y="5710282"/>
                    <a:pt x="-90656" y="4481474"/>
                    <a:pt x="443175" y="3196869"/>
                  </a:cubicBezTo>
                  <a:cubicBezTo>
                    <a:pt x="977006" y="1912264"/>
                    <a:pt x="2180317" y="803543"/>
                    <a:pt x="3413026" y="0"/>
                  </a:cubicBezTo>
                </a:path>
              </a:pathLst>
            </a:custGeom>
            <a:noFill/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 noProof="0" dirty="0"/>
            </a:p>
          </p:txBody>
        </p:sp>
      </p:grp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502" y="4656024"/>
            <a:ext cx="1562003" cy="348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004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4_Titre et contenu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1"/>
          <p:cNvSpPr/>
          <p:nvPr userDrawn="1"/>
        </p:nvSpPr>
        <p:spPr bwMode="auto">
          <a:xfrm>
            <a:off x="5501412" y="-9405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350" noProof="0" dirty="0"/>
          </a:p>
        </p:txBody>
      </p:sp>
      <p:grpSp>
        <p:nvGrpSpPr>
          <p:cNvPr id="29" name="Grouper 28"/>
          <p:cNvGrpSpPr/>
          <p:nvPr userDrawn="1"/>
        </p:nvGrpSpPr>
        <p:grpSpPr>
          <a:xfrm>
            <a:off x="5021581" y="-20538"/>
            <a:ext cx="1875985" cy="5164038"/>
            <a:chOff x="5021580" y="4728"/>
            <a:chExt cx="1875985" cy="6853272"/>
          </a:xfrm>
        </p:grpSpPr>
        <p:sp>
          <p:nvSpPr>
            <p:cNvPr id="30" name="Forme libre 29"/>
            <p:cNvSpPr/>
            <p:nvPr userDrawn="1"/>
          </p:nvSpPr>
          <p:spPr>
            <a:xfrm>
              <a:off x="5021580" y="4728"/>
              <a:ext cx="747600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0041" h="6842688">
                  <a:moveTo>
                    <a:pt x="1061726" y="6842688"/>
                  </a:moveTo>
                  <a:cubicBezTo>
                    <a:pt x="348702" y="5778927"/>
                    <a:pt x="-94305" y="4695719"/>
                    <a:pt x="17083" y="3416535"/>
                  </a:cubicBezTo>
                  <a:cubicBezTo>
                    <a:pt x="128471" y="2137351"/>
                    <a:pt x="944138" y="717949"/>
                    <a:pt x="1730041" y="0"/>
                  </a:cubicBezTo>
                </a:path>
              </a:pathLst>
            </a:custGeom>
            <a:noFill/>
            <a:ln w="63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 noProof="0" dirty="0"/>
            </a:p>
          </p:txBody>
        </p:sp>
        <p:sp>
          <p:nvSpPr>
            <p:cNvPr id="31" name="Forme libre 30"/>
            <p:cNvSpPr/>
            <p:nvPr userDrawn="1"/>
          </p:nvSpPr>
          <p:spPr>
            <a:xfrm>
              <a:off x="5422699" y="4728"/>
              <a:ext cx="1474866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201583 w 4272315"/>
                <a:gd name="connsiteY0" fmla="*/ 6842688 h 6842688"/>
                <a:gd name="connsiteX1" fmla="*/ 156940 w 4272315"/>
                <a:gd name="connsiteY1" fmla="*/ 3416535 h 6842688"/>
                <a:gd name="connsiteX2" fmla="*/ 4272315 w 4272315"/>
                <a:gd name="connsiteY2" fmla="*/ 0 h 6842688"/>
                <a:gd name="connsiteX0" fmla="*/ 420880 w 3491612"/>
                <a:gd name="connsiteY0" fmla="*/ 6842688 h 6842688"/>
                <a:gd name="connsiteX1" fmla="*/ 521761 w 3491612"/>
                <a:gd name="connsiteY1" fmla="*/ 3196869 h 6842688"/>
                <a:gd name="connsiteX2" fmla="*/ 3491612 w 3491612"/>
                <a:gd name="connsiteY2" fmla="*/ 0 h 6842688"/>
                <a:gd name="connsiteX0" fmla="*/ 383391 w 3454123"/>
                <a:gd name="connsiteY0" fmla="*/ 6842688 h 6842688"/>
                <a:gd name="connsiteX1" fmla="*/ 484272 w 3454123"/>
                <a:gd name="connsiteY1" fmla="*/ 3196869 h 6842688"/>
                <a:gd name="connsiteX2" fmla="*/ 3454123 w 3454123"/>
                <a:gd name="connsiteY2" fmla="*/ 0 h 6842688"/>
                <a:gd name="connsiteX0" fmla="*/ 294195 w 3364927"/>
                <a:gd name="connsiteY0" fmla="*/ 6842688 h 6842688"/>
                <a:gd name="connsiteX1" fmla="*/ 395076 w 3364927"/>
                <a:gd name="connsiteY1" fmla="*/ 3196869 h 6842688"/>
                <a:gd name="connsiteX2" fmla="*/ 3364927 w 3364927"/>
                <a:gd name="connsiteY2" fmla="*/ 0 h 6842688"/>
                <a:gd name="connsiteX0" fmla="*/ 313955 w 3384687"/>
                <a:gd name="connsiteY0" fmla="*/ 6842688 h 6842688"/>
                <a:gd name="connsiteX1" fmla="*/ 414836 w 3384687"/>
                <a:gd name="connsiteY1" fmla="*/ 3196869 h 6842688"/>
                <a:gd name="connsiteX2" fmla="*/ 3384687 w 3384687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42294 w 3413026"/>
                <a:gd name="connsiteY0" fmla="*/ 6842688 h 6842688"/>
                <a:gd name="connsiteX1" fmla="*/ 443175 w 3413026"/>
                <a:gd name="connsiteY1" fmla="*/ 3196869 h 6842688"/>
                <a:gd name="connsiteX2" fmla="*/ 3413026 w 3413026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3026" h="6842688">
                  <a:moveTo>
                    <a:pt x="342294" y="6842688"/>
                  </a:moveTo>
                  <a:cubicBezTo>
                    <a:pt x="-163901" y="5710282"/>
                    <a:pt x="-90656" y="4481474"/>
                    <a:pt x="443175" y="3196869"/>
                  </a:cubicBezTo>
                  <a:cubicBezTo>
                    <a:pt x="977006" y="1912264"/>
                    <a:pt x="2180317" y="803543"/>
                    <a:pt x="3413026" y="0"/>
                  </a:cubicBezTo>
                </a:path>
              </a:pathLst>
            </a:custGeom>
            <a:noFill/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 noProof="0" dirty="0"/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marL="0" marR="0" indent="0" algn="l" defTabSz="3429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fr-FR" noProof="0" dirty="0" smtClean="0"/>
              <a:t>Cliquez et modifiez le titre</a:t>
            </a:r>
            <a:endParaRPr lang="fr-FR" noProof="0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1" hasCustomPrompt="1"/>
          </p:nvPr>
        </p:nvSpPr>
        <p:spPr>
          <a:xfrm>
            <a:off x="5501950" y="3396030"/>
            <a:ext cx="3313517" cy="1234967"/>
          </a:xfrm>
        </p:spPr>
        <p:txBody>
          <a:bodyPr/>
          <a:lstStyle>
            <a:lvl1pPr marL="0" indent="0" algn="r">
              <a:spcBef>
                <a:spcPts val="0"/>
              </a:spcBef>
              <a:buFontTx/>
              <a:buNone/>
              <a:defRPr sz="12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fr-FR" noProof="0" dirty="0" smtClean="0"/>
              <a:t>Cliquez et modifiez le titre</a:t>
            </a:r>
            <a:endParaRPr lang="fr-FR" noProof="0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0" hasCustomPrompt="1"/>
          </p:nvPr>
        </p:nvSpPr>
        <p:spPr bwMode="auto">
          <a:xfrm>
            <a:off x="4934169" y="865130"/>
            <a:ext cx="1913083" cy="1349696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Faire glisser </a:t>
            </a:r>
            <a:br>
              <a:rPr lang="fr-FR" noProof="0" dirty="0"/>
            </a:br>
            <a:r>
              <a:rPr lang="fr-FR" noProof="0" dirty="0"/>
              <a:t>l'image vers l'espace réservé </a:t>
            </a:r>
            <a:br>
              <a:rPr lang="fr-FR" noProof="0" dirty="0"/>
            </a:br>
            <a:r>
              <a:rPr lang="fr-FR" noProof="0" dirty="0"/>
              <a:t>ou cliquer sur l'icône pour l'ajouter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6" hasCustomPrompt="1"/>
          </p:nvPr>
        </p:nvSpPr>
        <p:spPr bwMode="auto">
          <a:xfrm>
            <a:off x="6904737" y="1914673"/>
            <a:ext cx="1913083" cy="1349696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Faire glisser </a:t>
            </a:r>
            <a:br>
              <a:rPr lang="fr-FR" noProof="0" dirty="0"/>
            </a:br>
            <a:r>
              <a:rPr lang="fr-FR" noProof="0" dirty="0"/>
              <a:t>l'image vers l'espace réservé </a:t>
            </a:r>
            <a:br>
              <a:rPr lang="fr-FR" noProof="0" dirty="0"/>
            </a:br>
            <a:r>
              <a:rPr lang="fr-FR" noProof="0" dirty="0"/>
              <a:t>ou cliquer sur l'icône pour l'ajouter</a:t>
            </a:r>
          </a:p>
        </p:txBody>
      </p:sp>
      <p:sp>
        <p:nvSpPr>
          <p:cNvPr id="9" name="Espace réservé du texte 2"/>
          <p:cNvSpPr>
            <a:spLocks noGrp="1"/>
          </p:cNvSpPr>
          <p:nvPr>
            <p:ph idx="1" hasCustomPrompt="1"/>
          </p:nvPr>
        </p:nvSpPr>
        <p:spPr>
          <a:xfrm>
            <a:off x="266765" y="666750"/>
            <a:ext cx="4552718" cy="38481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fr-FR" noProof="0" dirty="0" smtClean="0"/>
              <a:t>Cliquez pour modifier les styles du </a:t>
            </a:r>
            <a:br>
              <a:rPr lang="fr-FR" noProof="0" dirty="0" smtClean="0"/>
            </a:br>
            <a:r>
              <a:rPr lang="fr-FR" noProof="0" dirty="0" smtClean="0"/>
              <a:t>texte du masque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  <a:endParaRPr lang="fr-FR" noProof="0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502" y="4656024"/>
            <a:ext cx="1562003" cy="348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545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5_Titre et contenu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"/>
          <p:cNvSpPr/>
          <p:nvPr userDrawn="1"/>
        </p:nvSpPr>
        <p:spPr bwMode="auto">
          <a:xfrm>
            <a:off x="5501412" y="-9405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350" noProof="0" dirty="0"/>
          </a:p>
        </p:txBody>
      </p:sp>
      <p:grpSp>
        <p:nvGrpSpPr>
          <p:cNvPr id="25" name="Grouper 24"/>
          <p:cNvGrpSpPr/>
          <p:nvPr userDrawn="1"/>
        </p:nvGrpSpPr>
        <p:grpSpPr>
          <a:xfrm>
            <a:off x="5021581" y="-20538"/>
            <a:ext cx="1875985" cy="5164038"/>
            <a:chOff x="5021580" y="4728"/>
            <a:chExt cx="1875985" cy="6853272"/>
          </a:xfrm>
        </p:grpSpPr>
        <p:sp>
          <p:nvSpPr>
            <p:cNvPr id="26" name="Forme libre 25"/>
            <p:cNvSpPr/>
            <p:nvPr userDrawn="1"/>
          </p:nvSpPr>
          <p:spPr>
            <a:xfrm>
              <a:off x="5021580" y="4728"/>
              <a:ext cx="747600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0041" h="6842688">
                  <a:moveTo>
                    <a:pt x="1061726" y="6842688"/>
                  </a:moveTo>
                  <a:cubicBezTo>
                    <a:pt x="348702" y="5778927"/>
                    <a:pt x="-94305" y="4695719"/>
                    <a:pt x="17083" y="3416535"/>
                  </a:cubicBezTo>
                  <a:cubicBezTo>
                    <a:pt x="128471" y="2137351"/>
                    <a:pt x="944138" y="717949"/>
                    <a:pt x="1730041" y="0"/>
                  </a:cubicBezTo>
                </a:path>
              </a:pathLst>
            </a:custGeom>
            <a:noFill/>
            <a:ln w="63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 noProof="0" dirty="0"/>
            </a:p>
          </p:txBody>
        </p:sp>
        <p:sp>
          <p:nvSpPr>
            <p:cNvPr id="27" name="Forme libre 26"/>
            <p:cNvSpPr/>
            <p:nvPr userDrawn="1"/>
          </p:nvSpPr>
          <p:spPr>
            <a:xfrm>
              <a:off x="5422699" y="4728"/>
              <a:ext cx="1474866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201583 w 4272315"/>
                <a:gd name="connsiteY0" fmla="*/ 6842688 h 6842688"/>
                <a:gd name="connsiteX1" fmla="*/ 156940 w 4272315"/>
                <a:gd name="connsiteY1" fmla="*/ 3416535 h 6842688"/>
                <a:gd name="connsiteX2" fmla="*/ 4272315 w 4272315"/>
                <a:gd name="connsiteY2" fmla="*/ 0 h 6842688"/>
                <a:gd name="connsiteX0" fmla="*/ 420880 w 3491612"/>
                <a:gd name="connsiteY0" fmla="*/ 6842688 h 6842688"/>
                <a:gd name="connsiteX1" fmla="*/ 521761 w 3491612"/>
                <a:gd name="connsiteY1" fmla="*/ 3196869 h 6842688"/>
                <a:gd name="connsiteX2" fmla="*/ 3491612 w 3491612"/>
                <a:gd name="connsiteY2" fmla="*/ 0 h 6842688"/>
                <a:gd name="connsiteX0" fmla="*/ 383391 w 3454123"/>
                <a:gd name="connsiteY0" fmla="*/ 6842688 h 6842688"/>
                <a:gd name="connsiteX1" fmla="*/ 484272 w 3454123"/>
                <a:gd name="connsiteY1" fmla="*/ 3196869 h 6842688"/>
                <a:gd name="connsiteX2" fmla="*/ 3454123 w 3454123"/>
                <a:gd name="connsiteY2" fmla="*/ 0 h 6842688"/>
                <a:gd name="connsiteX0" fmla="*/ 294195 w 3364927"/>
                <a:gd name="connsiteY0" fmla="*/ 6842688 h 6842688"/>
                <a:gd name="connsiteX1" fmla="*/ 395076 w 3364927"/>
                <a:gd name="connsiteY1" fmla="*/ 3196869 h 6842688"/>
                <a:gd name="connsiteX2" fmla="*/ 3364927 w 3364927"/>
                <a:gd name="connsiteY2" fmla="*/ 0 h 6842688"/>
                <a:gd name="connsiteX0" fmla="*/ 313955 w 3384687"/>
                <a:gd name="connsiteY0" fmla="*/ 6842688 h 6842688"/>
                <a:gd name="connsiteX1" fmla="*/ 414836 w 3384687"/>
                <a:gd name="connsiteY1" fmla="*/ 3196869 h 6842688"/>
                <a:gd name="connsiteX2" fmla="*/ 3384687 w 3384687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42294 w 3413026"/>
                <a:gd name="connsiteY0" fmla="*/ 6842688 h 6842688"/>
                <a:gd name="connsiteX1" fmla="*/ 443175 w 3413026"/>
                <a:gd name="connsiteY1" fmla="*/ 3196869 h 6842688"/>
                <a:gd name="connsiteX2" fmla="*/ 3413026 w 3413026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3026" h="6842688">
                  <a:moveTo>
                    <a:pt x="342294" y="6842688"/>
                  </a:moveTo>
                  <a:cubicBezTo>
                    <a:pt x="-163901" y="5710282"/>
                    <a:pt x="-90656" y="4481474"/>
                    <a:pt x="443175" y="3196869"/>
                  </a:cubicBezTo>
                  <a:cubicBezTo>
                    <a:pt x="977006" y="1912264"/>
                    <a:pt x="2180317" y="803543"/>
                    <a:pt x="3413026" y="0"/>
                  </a:cubicBezTo>
                </a:path>
              </a:pathLst>
            </a:custGeom>
            <a:noFill/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 noProof="0" dirty="0"/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marL="0" marR="0" indent="0" algn="l" defTabSz="3429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fr-FR" noProof="0" dirty="0" smtClean="0"/>
              <a:t>Cliquez et modifiez le titre</a:t>
            </a:r>
            <a:endParaRPr lang="fr-FR" noProof="0" dirty="0"/>
          </a:p>
        </p:txBody>
      </p:sp>
      <p:sp>
        <p:nvSpPr>
          <p:cNvPr id="30" name="Espace réservé du texte 2"/>
          <p:cNvSpPr>
            <a:spLocks noGrp="1"/>
          </p:cNvSpPr>
          <p:nvPr>
            <p:ph idx="1" hasCustomPrompt="1"/>
          </p:nvPr>
        </p:nvSpPr>
        <p:spPr>
          <a:xfrm>
            <a:off x="266765" y="666750"/>
            <a:ext cx="5235184" cy="38481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fr-FR" noProof="0" dirty="0" smtClean="0"/>
              <a:t>Cliquez pour modifier les styles du texte </a:t>
            </a:r>
            <a:br>
              <a:rPr lang="fr-FR" noProof="0" dirty="0" smtClean="0"/>
            </a:br>
            <a:r>
              <a:rPr lang="fr-FR" noProof="0" dirty="0" smtClean="0"/>
              <a:t>du masque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  <a:endParaRPr lang="fr-FR" noProof="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502" y="4656024"/>
            <a:ext cx="1562003" cy="348489"/>
          </a:xfrm>
          <a:prstGeom prst="rect">
            <a:avLst/>
          </a:prstGeom>
        </p:spPr>
      </p:pic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28D83604-B191-A644-942F-6FA49884D29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auto">
          <a:xfrm>
            <a:off x="7079796" y="695325"/>
            <a:ext cx="1735593" cy="1224476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Faire glisser </a:t>
            </a:r>
            <a:br>
              <a:rPr lang="fr-FR" noProof="0" dirty="0"/>
            </a:br>
            <a:r>
              <a:rPr lang="fr-FR" noProof="0" dirty="0"/>
              <a:t>l'image vers l'espace réservé </a:t>
            </a:r>
            <a:br>
              <a:rPr lang="fr-FR" noProof="0" dirty="0"/>
            </a:br>
            <a:r>
              <a:rPr lang="fr-FR" noProof="0" dirty="0"/>
              <a:t>ou cliquer sur l'icône pour l'ajouter</a:t>
            </a:r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5B1094EA-38B3-6F41-ADEE-8524CBE85E3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 bwMode="auto">
          <a:xfrm>
            <a:off x="7079796" y="1977189"/>
            <a:ext cx="1735593" cy="1224476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Faire glisser </a:t>
            </a:r>
            <a:br>
              <a:rPr lang="fr-FR" noProof="0" dirty="0"/>
            </a:br>
            <a:r>
              <a:rPr lang="fr-FR" noProof="0" dirty="0"/>
              <a:t>l'image vers l'espace réservé </a:t>
            </a:r>
            <a:br>
              <a:rPr lang="fr-FR" noProof="0" dirty="0"/>
            </a:br>
            <a:r>
              <a:rPr lang="fr-FR" noProof="0" dirty="0"/>
              <a:t>ou cliquer sur l'icône pour l'ajouter</a:t>
            </a:r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88AC8D42-C402-E948-A946-DAB1F3061CE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auto">
          <a:xfrm>
            <a:off x="7079796" y="3259053"/>
            <a:ext cx="1735593" cy="1224476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Faire glisser </a:t>
            </a:r>
            <a:br>
              <a:rPr lang="fr-FR" noProof="0" dirty="0"/>
            </a:br>
            <a:r>
              <a:rPr lang="fr-FR" noProof="0" dirty="0"/>
              <a:t>l'image vers l'espace réservé </a:t>
            </a:r>
            <a:br>
              <a:rPr lang="fr-FR" noProof="0" dirty="0"/>
            </a:br>
            <a:r>
              <a:rPr lang="fr-FR" noProof="0" dirty="0"/>
              <a:t>ou cliquer sur l'icône pour l'ajouter</a:t>
            </a:r>
          </a:p>
        </p:txBody>
      </p:sp>
      <p:sp>
        <p:nvSpPr>
          <p:cNvPr id="14" name="Espace réservé du texte 6">
            <a:extLst>
              <a:ext uri="{FF2B5EF4-FFF2-40B4-BE49-F238E27FC236}">
                <a16:creationId xmlns:a16="http://schemas.microsoft.com/office/drawing/2014/main" id="{46548D4E-778F-3543-B3CE-80726C4141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09838" y="1964218"/>
            <a:ext cx="1502469" cy="2550633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buFontTx/>
              <a:buNone/>
              <a:defRPr sz="12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fr-FR" noProof="0" dirty="0"/>
              <a:t>Cliquez pour modifier les styles</a:t>
            </a:r>
            <a:br>
              <a:rPr lang="fr-FR" noProof="0" dirty="0"/>
            </a:br>
            <a:r>
              <a:rPr lang="fr-FR" noProof="0" dirty="0"/>
              <a:t>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418100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6_Titre et contenu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1FE10B83-C4BE-A544-854C-AC7DED98FD4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auto">
          <a:xfrm>
            <a:off x="5501950" y="-9526"/>
            <a:ext cx="3647433" cy="5153026"/>
          </a:xfrm>
          <a:custGeom>
            <a:avLst/>
            <a:gdLst>
              <a:gd name="connsiteX0" fmla="*/ 0 w 3662362"/>
              <a:gd name="connsiteY0" fmla="*/ 0 h 5168900"/>
              <a:gd name="connsiteX1" fmla="*/ 3662362 w 3662362"/>
              <a:gd name="connsiteY1" fmla="*/ 0 h 5168900"/>
              <a:gd name="connsiteX2" fmla="*/ 3662362 w 3662362"/>
              <a:gd name="connsiteY2" fmla="*/ 5168900 h 5168900"/>
              <a:gd name="connsiteX3" fmla="*/ 0 w 3662362"/>
              <a:gd name="connsiteY3" fmla="*/ 5168900 h 5168900"/>
              <a:gd name="connsiteX4" fmla="*/ 0 w 3662362"/>
              <a:gd name="connsiteY4" fmla="*/ 0 h 5168900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609725 w 3548062"/>
              <a:gd name="connsiteY0" fmla="*/ 0 h 5178425"/>
              <a:gd name="connsiteX1" fmla="*/ 3548062 w 3548062"/>
              <a:gd name="connsiteY1" fmla="*/ 9525 h 5178425"/>
              <a:gd name="connsiteX2" fmla="*/ 3548062 w 3548062"/>
              <a:gd name="connsiteY2" fmla="*/ 5178425 h 5178425"/>
              <a:gd name="connsiteX3" fmla="*/ 0 w 3548062"/>
              <a:gd name="connsiteY3" fmla="*/ 5178425 h 5178425"/>
              <a:gd name="connsiteX4" fmla="*/ 1609725 w 3548062"/>
              <a:gd name="connsiteY4" fmla="*/ 0 h 5178425"/>
              <a:gd name="connsiteX0" fmla="*/ 1758948 w 3697285"/>
              <a:gd name="connsiteY0" fmla="*/ 0 h 5178425"/>
              <a:gd name="connsiteX1" fmla="*/ 3697285 w 3697285"/>
              <a:gd name="connsiteY1" fmla="*/ 9525 h 5178425"/>
              <a:gd name="connsiteX2" fmla="*/ 3697285 w 3697285"/>
              <a:gd name="connsiteY2" fmla="*/ 5178425 h 5178425"/>
              <a:gd name="connsiteX3" fmla="*/ 149223 w 3697285"/>
              <a:gd name="connsiteY3" fmla="*/ 5178425 h 5178425"/>
              <a:gd name="connsiteX4" fmla="*/ 1758948 w 3697285"/>
              <a:gd name="connsiteY4" fmla="*/ 0 h 5178425"/>
              <a:gd name="connsiteX0" fmla="*/ 1709096 w 3647433"/>
              <a:gd name="connsiteY0" fmla="*/ 0 h 5178425"/>
              <a:gd name="connsiteX1" fmla="*/ 3647433 w 3647433"/>
              <a:gd name="connsiteY1" fmla="*/ 9525 h 5178425"/>
              <a:gd name="connsiteX2" fmla="*/ 3647433 w 3647433"/>
              <a:gd name="connsiteY2" fmla="*/ 5178425 h 5178425"/>
              <a:gd name="connsiteX3" fmla="*/ 99371 w 3647433"/>
              <a:gd name="connsiteY3" fmla="*/ 5178425 h 5178425"/>
              <a:gd name="connsiteX4" fmla="*/ 1709096 w 3647433"/>
              <a:gd name="connsiteY4" fmla="*/ 0 h 51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7433" h="5178425">
                <a:moveTo>
                  <a:pt x="1709096" y="0"/>
                </a:moveTo>
                <a:lnTo>
                  <a:pt x="3647433" y="9525"/>
                </a:lnTo>
                <a:lnTo>
                  <a:pt x="3647433" y="5178425"/>
                </a:lnTo>
                <a:lnTo>
                  <a:pt x="99371" y="5178425"/>
                </a:lnTo>
                <a:cubicBezTo>
                  <a:pt x="-30804" y="4471458"/>
                  <a:pt x="-351479" y="2116667"/>
                  <a:pt x="1709096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  <a:extLst/>
        </p:spPr>
        <p:txBody>
          <a:bodyPr lIns="432000" anchor="ctr" anchorCtr="0"/>
          <a:lstStyle>
            <a:lvl1pPr marL="0" marR="0" indent="0" algn="ctr" defTabSz="342900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525"/>
              </a:spcAft>
              <a:buClr>
                <a:schemeClr val="accent2"/>
              </a:buClr>
              <a:buSzPct val="90000"/>
              <a:buFontTx/>
              <a:buNone/>
              <a:tabLst>
                <a:tab pos="739379" algn="l"/>
              </a:tabLst>
              <a:defRPr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Faire glisser l'image vers l'espace réservé ou cliquer sur l'icône pour l'ajouter</a:t>
            </a:r>
          </a:p>
        </p:txBody>
      </p:sp>
      <p:grpSp>
        <p:nvGrpSpPr>
          <p:cNvPr id="25" name="Grouper 24"/>
          <p:cNvGrpSpPr/>
          <p:nvPr userDrawn="1"/>
        </p:nvGrpSpPr>
        <p:grpSpPr>
          <a:xfrm>
            <a:off x="5021581" y="-20538"/>
            <a:ext cx="1875985" cy="5164038"/>
            <a:chOff x="5021580" y="4728"/>
            <a:chExt cx="1875985" cy="6853272"/>
          </a:xfrm>
        </p:grpSpPr>
        <p:sp>
          <p:nvSpPr>
            <p:cNvPr id="26" name="Forme libre 25"/>
            <p:cNvSpPr/>
            <p:nvPr userDrawn="1"/>
          </p:nvSpPr>
          <p:spPr>
            <a:xfrm>
              <a:off x="5021580" y="4728"/>
              <a:ext cx="747600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0041" h="6842688">
                  <a:moveTo>
                    <a:pt x="1061726" y="6842688"/>
                  </a:moveTo>
                  <a:cubicBezTo>
                    <a:pt x="348702" y="5778927"/>
                    <a:pt x="-94305" y="4695719"/>
                    <a:pt x="17083" y="3416535"/>
                  </a:cubicBezTo>
                  <a:cubicBezTo>
                    <a:pt x="128471" y="2137351"/>
                    <a:pt x="944138" y="717949"/>
                    <a:pt x="1730041" y="0"/>
                  </a:cubicBezTo>
                </a:path>
              </a:pathLst>
            </a:custGeom>
            <a:noFill/>
            <a:ln w="63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 noProof="0" dirty="0"/>
            </a:p>
          </p:txBody>
        </p:sp>
        <p:sp>
          <p:nvSpPr>
            <p:cNvPr id="27" name="Forme libre 26"/>
            <p:cNvSpPr/>
            <p:nvPr userDrawn="1"/>
          </p:nvSpPr>
          <p:spPr>
            <a:xfrm>
              <a:off x="5422699" y="4728"/>
              <a:ext cx="1474866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201583 w 4272315"/>
                <a:gd name="connsiteY0" fmla="*/ 6842688 h 6842688"/>
                <a:gd name="connsiteX1" fmla="*/ 156940 w 4272315"/>
                <a:gd name="connsiteY1" fmla="*/ 3416535 h 6842688"/>
                <a:gd name="connsiteX2" fmla="*/ 4272315 w 4272315"/>
                <a:gd name="connsiteY2" fmla="*/ 0 h 6842688"/>
                <a:gd name="connsiteX0" fmla="*/ 420880 w 3491612"/>
                <a:gd name="connsiteY0" fmla="*/ 6842688 h 6842688"/>
                <a:gd name="connsiteX1" fmla="*/ 521761 w 3491612"/>
                <a:gd name="connsiteY1" fmla="*/ 3196869 h 6842688"/>
                <a:gd name="connsiteX2" fmla="*/ 3491612 w 3491612"/>
                <a:gd name="connsiteY2" fmla="*/ 0 h 6842688"/>
                <a:gd name="connsiteX0" fmla="*/ 383391 w 3454123"/>
                <a:gd name="connsiteY0" fmla="*/ 6842688 h 6842688"/>
                <a:gd name="connsiteX1" fmla="*/ 484272 w 3454123"/>
                <a:gd name="connsiteY1" fmla="*/ 3196869 h 6842688"/>
                <a:gd name="connsiteX2" fmla="*/ 3454123 w 3454123"/>
                <a:gd name="connsiteY2" fmla="*/ 0 h 6842688"/>
                <a:gd name="connsiteX0" fmla="*/ 294195 w 3364927"/>
                <a:gd name="connsiteY0" fmla="*/ 6842688 h 6842688"/>
                <a:gd name="connsiteX1" fmla="*/ 395076 w 3364927"/>
                <a:gd name="connsiteY1" fmla="*/ 3196869 h 6842688"/>
                <a:gd name="connsiteX2" fmla="*/ 3364927 w 3364927"/>
                <a:gd name="connsiteY2" fmla="*/ 0 h 6842688"/>
                <a:gd name="connsiteX0" fmla="*/ 313955 w 3384687"/>
                <a:gd name="connsiteY0" fmla="*/ 6842688 h 6842688"/>
                <a:gd name="connsiteX1" fmla="*/ 414836 w 3384687"/>
                <a:gd name="connsiteY1" fmla="*/ 3196869 h 6842688"/>
                <a:gd name="connsiteX2" fmla="*/ 3384687 w 3384687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42294 w 3413026"/>
                <a:gd name="connsiteY0" fmla="*/ 6842688 h 6842688"/>
                <a:gd name="connsiteX1" fmla="*/ 443175 w 3413026"/>
                <a:gd name="connsiteY1" fmla="*/ 3196869 h 6842688"/>
                <a:gd name="connsiteX2" fmla="*/ 3413026 w 3413026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3026" h="6842688">
                  <a:moveTo>
                    <a:pt x="342294" y="6842688"/>
                  </a:moveTo>
                  <a:cubicBezTo>
                    <a:pt x="-163901" y="5710282"/>
                    <a:pt x="-90656" y="4481474"/>
                    <a:pt x="443175" y="3196869"/>
                  </a:cubicBezTo>
                  <a:cubicBezTo>
                    <a:pt x="977006" y="1912264"/>
                    <a:pt x="2180317" y="803543"/>
                    <a:pt x="3413026" y="0"/>
                  </a:cubicBezTo>
                </a:path>
              </a:pathLst>
            </a:custGeom>
            <a:noFill/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 noProof="0" dirty="0"/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marL="0" marR="0" indent="0" algn="l" defTabSz="3429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fr-FR" noProof="0" dirty="0" smtClean="0"/>
              <a:t>Cliquez et modifiez le titre</a:t>
            </a:r>
            <a:endParaRPr lang="fr-FR" noProof="0" dirty="0"/>
          </a:p>
        </p:txBody>
      </p:sp>
      <p:sp>
        <p:nvSpPr>
          <p:cNvPr id="30" name="Espace réservé du texte 2"/>
          <p:cNvSpPr>
            <a:spLocks noGrp="1"/>
          </p:cNvSpPr>
          <p:nvPr>
            <p:ph idx="1" hasCustomPrompt="1"/>
          </p:nvPr>
        </p:nvSpPr>
        <p:spPr>
          <a:xfrm>
            <a:off x="266765" y="666750"/>
            <a:ext cx="5235184" cy="38481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fr-FR" noProof="0" dirty="0" smtClean="0"/>
              <a:t>Cliquez pour modifier les styles du texte </a:t>
            </a:r>
            <a:br>
              <a:rPr lang="fr-FR" noProof="0" dirty="0" smtClean="0"/>
            </a:br>
            <a:r>
              <a:rPr lang="fr-FR" noProof="0" dirty="0" smtClean="0"/>
              <a:t>du masque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  <a:endParaRPr lang="fr-FR" noProof="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502" y="4656024"/>
            <a:ext cx="1562003" cy="348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431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7_Titre et contenu +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"/>
          <p:cNvSpPr/>
          <p:nvPr userDrawn="1"/>
        </p:nvSpPr>
        <p:spPr bwMode="auto">
          <a:xfrm>
            <a:off x="5501412" y="-9405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350" noProof="0" dirty="0"/>
          </a:p>
        </p:txBody>
      </p:sp>
      <p:grpSp>
        <p:nvGrpSpPr>
          <p:cNvPr id="25" name="Grouper 24"/>
          <p:cNvGrpSpPr/>
          <p:nvPr userDrawn="1"/>
        </p:nvGrpSpPr>
        <p:grpSpPr>
          <a:xfrm>
            <a:off x="5021581" y="-20538"/>
            <a:ext cx="1875985" cy="5164038"/>
            <a:chOff x="5021580" y="4728"/>
            <a:chExt cx="1875985" cy="6853272"/>
          </a:xfrm>
        </p:grpSpPr>
        <p:sp>
          <p:nvSpPr>
            <p:cNvPr id="26" name="Forme libre 25"/>
            <p:cNvSpPr/>
            <p:nvPr userDrawn="1"/>
          </p:nvSpPr>
          <p:spPr>
            <a:xfrm>
              <a:off x="5021580" y="4728"/>
              <a:ext cx="747600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0041" h="6842688">
                  <a:moveTo>
                    <a:pt x="1061726" y="6842688"/>
                  </a:moveTo>
                  <a:cubicBezTo>
                    <a:pt x="348702" y="5778927"/>
                    <a:pt x="-94305" y="4695719"/>
                    <a:pt x="17083" y="3416535"/>
                  </a:cubicBezTo>
                  <a:cubicBezTo>
                    <a:pt x="128471" y="2137351"/>
                    <a:pt x="944138" y="717949"/>
                    <a:pt x="1730041" y="0"/>
                  </a:cubicBezTo>
                </a:path>
              </a:pathLst>
            </a:custGeom>
            <a:noFill/>
            <a:ln w="63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 noProof="0" dirty="0"/>
            </a:p>
          </p:txBody>
        </p:sp>
        <p:sp>
          <p:nvSpPr>
            <p:cNvPr id="27" name="Forme libre 26"/>
            <p:cNvSpPr/>
            <p:nvPr userDrawn="1"/>
          </p:nvSpPr>
          <p:spPr>
            <a:xfrm>
              <a:off x="5422699" y="4728"/>
              <a:ext cx="1474866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201583 w 4272315"/>
                <a:gd name="connsiteY0" fmla="*/ 6842688 h 6842688"/>
                <a:gd name="connsiteX1" fmla="*/ 156940 w 4272315"/>
                <a:gd name="connsiteY1" fmla="*/ 3416535 h 6842688"/>
                <a:gd name="connsiteX2" fmla="*/ 4272315 w 4272315"/>
                <a:gd name="connsiteY2" fmla="*/ 0 h 6842688"/>
                <a:gd name="connsiteX0" fmla="*/ 420880 w 3491612"/>
                <a:gd name="connsiteY0" fmla="*/ 6842688 h 6842688"/>
                <a:gd name="connsiteX1" fmla="*/ 521761 w 3491612"/>
                <a:gd name="connsiteY1" fmla="*/ 3196869 h 6842688"/>
                <a:gd name="connsiteX2" fmla="*/ 3491612 w 3491612"/>
                <a:gd name="connsiteY2" fmla="*/ 0 h 6842688"/>
                <a:gd name="connsiteX0" fmla="*/ 383391 w 3454123"/>
                <a:gd name="connsiteY0" fmla="*/ 6842688 h 6842688"/>
                <a:gd name="connsiteX1" fmla="*/ 484272 w 3454123"/>
                <a:gd name="connsiteY1" fmla="*/ 3196869 h 6842688"/>
                <a:gd name="connsiteX2" fmla="*/ 3454123 w 3454123"/>
                <a:gd name="connsiteY2" fmla="*/ 0 h 6842688"/>
                <a:gd name="connsiteX0" fmla="*/ 294195 w 3364927"/>
                <a:gd name="connsiteY0" fmla="*/ 6842688 h 6842688"/>
                <a:gd name="connsiteX1" fmla="*/ 395076 w 3364927"/>
                <a:gd name="connsiteY1" fmla="*/ 3196869 h 6842688"/>
                <a:gd name="connsiteX2" fmla="*/ 3364927 w 3364927"/>
                <a:gd name="connsiteY2" fmla="*/ 0 h 6842688"/>
                <a:gd name="connsiteX0" fmla="*/ 313955 w 3384687"/>
                <a:gd name="connsiteY0" fmla="*/ 6842688 h 6842688"/>
                <a:gd name="connsiteX1" fmla="*/ 414836 w 3384687"/>
                <a:gd name="connsiteY1" fmla="*/ 3196869 h 6842688"/>
                <a:gd name="connsiteX2" fmla="*/ 3384687 w 3384687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42294 w 3413026"/>
                <a:gd name="connsiteY0" fmla="*/ 6842688 h 6842688"/>
                <a:gd name="connsiteX1" fmla="*/ 443175 w 3413026"/>
                <a:gd name="connsiteY1" fmla="*/ 3196869 h 6842688"/>
                <a:gd name="connsiteX2" fmla="*/ 3413026 w 3413026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3026" h="6842688">
                  <a:moveTo>
                    <a:pt x="342294" y="6842688"/>
                  </a:moveTo>
                  <a:cubicBezTo>
                    <a:pt x="-163901" y="5710282"/>
                    <a:pt x="-90656" y="4481474"/>
                    <a:pt x="443175" y="3196869"/>
                  </a:cubicBezTo>
                  <a:cubicBezTo>
                    <a:pt x="977006" y="1912264"/>
                    <a:pt x="2180317" y="803543"/>
                    <a:pt x="3413026" y="0"/>
                  </a:cubicBezTo>
                </a:path>
              </a:pathLst>
            </a:custGeom>
            <a:noFill/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 noProof="0" dirty="0"/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marL="0" marR="0" indent="0" algn="l" defTabSz="3429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fr-FR" noProof="0" dirty="0" smtClean="0"/>
              <a:t>Cliquez et modifiez le titre</a:t>
            </a:r>
            <a:endParaRPr lang="fr-FR" noProof="0" dirty="0"/>
          </a:p>
        </p:txBody>
      </p:sp>
      <p:sp>
        <p:nvSpPr>
          <p:cNvPr id="30" name="Espace réservé du texte 2"/>
          <p:cNvSpPr>
            <a:spLocks noGrp="1"/>
          </p:cNvSpPr>
          <p:nvPr>
            <p:ph idx="1" hasCustomPrompt="1"/>
          </p:nvPr>
        </p:nvSpPr>
        <p:spPr>
          <a:xfrm>
            <a:off x="266765" y="666750"/>
            <a:ext cx="5235184" cy="38481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fr-FR" noProof="0" dirty="0" smtClean="0"/>
              <a:t>Cliquez pour modifier les styles du texte </a:t>
            </a:r>
            <a:br>
              <a:rPr lang="fr-FR" noProof="0" dirty="0" smtClean="0"/>
            </a:br>
            <a:r>
              <a:rPr lang="fr-FR" noProof="0" dirty="0" smtClean="0"/>
              <a:t>du masque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  <a:endParaRPr lang="fr-FR" noProof="0" dirty="0"/>
          </a:p>
        </p:txBody>
      </p:sp>
      <p:sp>
        <p:nvSpPr>
          <p:cNvPr id="32" name="Espace réservé du texte 6"/>
          <p:cNvSpPr>
            <a:spLocks noGrp="1"/>
          </p:cNvSpPr>
          <p:nvPr>
            <p:ph type="body" sz="quarter" idx="11" hasCustomPrompt="1"/>
          </p:nvPr>
        </p:nvSpPr>
        <p:spPr>
          <a:xfrm>
            <a:off x="5509837" y="666751"/>
            <a:ext cx="3431610" cy="3848100"/>
          </a:xfrm>
        </p:spPr>
        <p:txBody>
          <a:bodyPr anchor="ctr" anchorCtr="0"/>
          <a:lstStyle>
            <a:lvl1pPr marL="0" indent="0" algn="r">
              <a:buFontTx/>
              <a:buNone/>
              <a:defRPr sz="1600" b="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r-FR" noProof="0" dirty="0"/>
              <a:t>Cliquez pour modifier les </a:t>
            </a:r>
            <a:br>
              <a:rPr lang="fr-FR" noProof="0" dirty="0"/>
            </a:br>
            <a:r>
              <a:rPr lang="fr-FR" noProof="0" dirty="0"/>
              <a:t>styles du texte du masque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502" y="4656024"/>
            <a:ext cx="1562003" cy="348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782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.8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marL="0" marR="0" indent="0" algn="l" defTabSz="3429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fr-FR" noProof="0" dirty="0" smtClean="0"/>
              <a:t>Cliquez et modifiez le titre</a:t>
            </a:r>
            <a:endParaRPr lang="fr-FR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457200" y="666751"/>
            <a:ext cx="4038600" cy="3848100"/>
          </a:xfrm>
        </p:spPr>
        <p:txBody>
          <a:bodyPr/>
          <a:lstStyle>
            <a:lvl1pPr>
              <a:defRPr sz="1600">
                <a:solidFill>
                  <a:schemeClr val="bg2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900"/>
            </a:lvl4pPr>
            <a:lvl5pPr>
              <a:defRPr sz="9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noProof="0" dirty="0" smtClean="0"/>
              <a:t>Cliquez pour modifier les styles du texte du masque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  <a:endParaRPr lang="fr-FR" noProof="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666751"/>
            <a:ext cx="4038600" cy="3848100"/>
          </a:xfrm>
        </p:spPr>
        <p:txBody>
          <a:bodyPr/>
          <a:lstStyle>
            <a:lvl1pPr>
              <a:defRPr sz="1600">
                <a:solidFill>
                  <a:schemeClr val="bg2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900"/>
            </a:lvl4pPr>
            <a:lvl5pPr>
              <a:defRPr sz="9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noProof="0" dirty="0" smtClean="0"/>
              <a:t>Cliquez pour modifier les styles du texte du masque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374916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/>
          <p:cNvSpPr>
            <a:spLocks noGrp="1"/>
          </p:cNvSpPr>
          <p:nvPr>
            <p:ph type="title" hasCustomPrompt="1"/>
          </p:nvPr>
        </p:nvSpPr>
        <p:spPr>
          <a:xfrm>
            <a:off x="266765" y="1"/>
            <a:ext cx="8674683" cy="561836"/>
          </a:xfrm>
        </p:spPr>
        <p:txBody>
          <a:bodyPr/>
          <a:lstStyle/>
          <a:p>
            <a:r>
              <a:rPr lang="fr-FR" noProof="0" dirty="0" smtClean="0"/>
              <a:t>Cliquez et modifiez le titre</a:t>
            </a:r>
            <a:endParaRPr lang="fr-FR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63792" y="666750"/>
            <a:ext cx="8677656" cy="3848101"/>
          </a:xfrm>
        </p:spPr>
        <p:txBody>
          <a:bodyPr/>
          <a:lstStyle/>
          <a:p>
            <a:pPr lvl="0"/>
            <a:r>
              <a:rPr lang="fr-FR" noProof="0" dirty="0" smtClean="0"/>
              <a:t>Cliquez pour modifier les styles du texte du masque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676999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1" y="0"/>
            <a:ext cx="3273692" cy="51498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noProof="0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-1" y="0"/>
            <a:ext cx="7559505" cy="1344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49" y="1344553"/>
            <a:ext cx="4918023" cy="866897"/>
          </a:xfrm>
        </p:spPr>
        <p:txBody>
          <a:bodyPr/>
          <a:lstStyle>
            <a:lvl1pPr algn="l">
              <a:defRPr sz="2400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Cliquez et modifiez le titre</a:t>
            </a:r>
            <a:endParaRPr lang="fr-FR" noProof="0" dirty="0"/>
          </a:p>
        </p:txBody>
      </p:sp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17672"/>
            <a:ext cx="3946694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fr-FR" sz="1350" noProof="0" dirty="0"/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49" y="2019650"/>
            <a:ext cx="4918023" cy="215444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cap="none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 des sous-titres du masque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 hasCustomPrompt="1"/>
          </p:nvPr>
        </p:nvSpPr>
        <p:spPr>
          <a:xfrm>
            <a:off x="302050" y="2502958"/>
            <a:ext cx="4918022" cy="1751542"/>
          </a:xfr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1400" b="0">
                <a:solidFill>
                  <a:srgbClr val="505050"/>
                </a:solidFill>
              </a:defRPr>
            </a:lvl1pPr>
            <a:lvl2pPr marL="0" indent="0" algn="l">
              <a:buFontTx/>
              <a:buNone/>
              <a:defRPr/>
            </a:lvl2pPr>
            <a:lvl3pPr marL="0" indent="0" algn="l">
              <a:buFontTx/>
              <a:buNone/>
              <a:defRPr/>
            </a:lvl3pPr>
            <a:lvl4pPr marL="0" indent="0" algn="l">
              <a:buFontTx/>
              <a:buNone/>
              <a:defRPr/>
            </a:lvl4pPr>
            <a:lvl5pPr marL="0" indent="0" algn="l">
              <a:buFontTx/>
              <a:buNone/>
              <a:defRPr/>
            </a:lvl5pPr>
          </a:lstStyle>
          <a:p>
            <a:r>
              <a:rPr lang="fr-FR" noProof="0" dirty="0"/>
              <a:t>Cliquez pour modifier les styles du texte du masque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 hasCustomPrompt="1"/>
          </p:nvPr>
        </p:nvSpPr>
        <p:spPr bwMode="auto">
          <a:xfrm>
            <a:off x="5501950" y="-9525"/>
            <a:ext cx="3647433" cy="5178425"/>
          </a:xfrm>
          <a:custGeom>
            <a:avLst/>
            <a:gdLst>
              <a:gd name="connsiteX0" fmla="*/ 0 w 3662362"/>
              <a:gd name="connsiteY0" fmla="*/ 0 h 5168900"/>
              <a:gd name="connsiteX1" fmla="*/ 3662362 w 3662362"/>
              <a:gd name="connsiteY1" fmla="*/ 0 h 5168900"/>
              <a:gd name="connsiteX2" fmla="*/ 3662362 w 3662362"/>
              <a:gd name="connsiteY2" fmla="*/ 5168900 h 5168900"/>
              <a:gd name="connsiteX3" fmla="*/ 0 w 3662362"/>
              <a:gd name="connsiteY3" fmla="*/ 5168900 h 5168900"/>
              <a:gd name="connsiteX4" fmla="*/ 0 w 3662362"/>
              <a:gd name="connsiteY4" fmla="*/ 0 h 5168900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609725 w 3548062"/>
              <a:gd name="connsiteY0" fmla="*/ 0 h 5178425"/>
              <a:gd name="connsiteX1" fmla="*/ 3548062 w 3548062"/>
              <a:gd name="connsiteY1" fmla="*/ 9525 h 5178425"/>
              <a:gd name="connsiteX2" fmla="*/ 3548062 w 3548062"/>
              <a:gd name="connsiteY2" fmla="*/ 5178425 h 5178425"/>
              <a:gd name="connsiteX3" fmla="*/ 0 w 3548062"/>
              <a:gd name="connsiteY3" fmla="*/ 5178425 h 5178425"/>
              <a:gd name="connsiteX4" fmla="*/ 1609725 w 3548062"/>
              <a:gd name="connsiteY4" fmla="*/ 0 h 5178425"/>
              <a:gd name="connsiteX0" fmla="*/ 1758948 w 3697285"/>
              <a:gd name="connsiteY0" fmla="*/ 0 h 5178425"/>
              <a:gd name="connsiteX1" fmla="*/ 3697285 w 3697285"/>
              <a:gd name="connsiteY1" fmla="*/ 9525 h 5178425"/>
              <a:gd name="connsiteX2" fmla="*/ 3697285 w 3697285"/>
              <a:gd name="connsiteY2" fmla="*/ 5178425 h 5178425"/>
              <a:gd name="connsiteX3" fmla="*/ 149223 w 3697285"/>
              <a:gd name="connsiteY3" fmla="*/ 5178425 h 5178425"/>
              <a:gd name="connsiteX4" fmla="*/ 1758948 w 3697285"/>
              <a:gd name="connsiteY4" fmla="*/ 0 h 5178425"/>
              <a:gd name="connsiteX0" fmla="*/ 1709096 w 3647433"/>
              <a:gd name="connsiteY0" fmla="*/ 0 h 5178425"/>
              <a:gd name="connsiteX1" fmla="*/ 3647433 w 3647433"/>
              <a:gd name="connsiteY1" fmla="*/ 9525 h 5178425"/>
              <a:gd name="connsiteX2" fmla="*/ 3647433 w 3647433"/>
              <a:gd name="connsiteY2" fmla="*/ 5178425 h 5178425"/>
              <a:gd name="connsiteX3" fmla="*/ 99371 w 3647433"/>
              <a:gd name="connsiteY3" fmla="*/ 5178425 h 5178425"/>
              <a:gd name="connsiteX4" fmla="*/ 1709096 w 3647433"/>
              <a:gd name="connsiteY4" fmla="*/ 0 h 51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7433" h="5178425">
                <a:moveTo>
                  <a:pt x="1709096" y="0"/>
                </a:moveTo>
                <a:lnTo>
                  <a:pt x="3647433" y="9525"/>
                </a:lnTo>
                <a:lnTo>
                  <a:pt x="3647433" y="5178425"/>
                </a:lnTo>
                <a:lnTo>
                  <a:pt x="99371" y="5178425"/>
                </a:lnTo>
                <a:cubicBezTo>
                  <a:pt x="-30804" y="4471458"/>
                  <a:pt x="-351479" y="2116667"/>
                  <a:pt x="170909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lIns="432000" anchor="ctr" anchorCtr="0"/>
          <a:lstStyle>
            <a:lvl1pPr marL="0" indent="0" algn="ctr">
              <a:buFontTx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Faire glisser l'image vers l'espace réservé ou cliquer sur l'icône pour l'ajouter</a:t>
            </a:r>
          </a:p>
        </p:txBody>
      </p:sp>
      <p:sp>
        <p:nvSpPr>
          <p:cNvPr id="11" name="Rectangle 1030"/>
          <p:cNvSpPr>
            <a:spLocks noChangeArrowheads="1"/>
          </p:cNvSpPr>
          <p:nvPr userDrawn="1"/>
        </p:nvSpPr>
        <p:spPr bwMode="auto">
          <a:xfrm>
            <a:off x="219119" y="4819429"/>
            <a:ext cx="4403725" cy="136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algn="l"/>
            <a:r>
              <a:rPr lang="fr-FR" sz="900" noProof="0" dirty="0" smtClean="0">
                <a:solidFill>
                  <a:schemeClr val="tx1"/>
                </a:solidFill>
                <a:latin typeface="Century Gothic" pitchFamily="34" charset="0"/>
              </a:rPr>
              <a:t>www.thalesgroup.com</a:t>
            </a:r>
            <a:endParaRPr lang="fr-FR" sz="900" noProof="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7" name="Rectangle 16"/>
          <p:cNvSpPr/>
          <p:nvPr userDrawn="1"/>
        </p:nvSpPr>
        <p:spPr bwMode="auto">
          <a:xfrm>
            <a:off x="200847" y="1636017"/>
            <a:ext cx="96122" cy="307777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0" i="0" u="none" strike="noStrike" cap="none" normalizeH="0" baseline="0" noProof="0" dirty="0">
              <a:ln>
                <a:noFill/>
              </a:ln>
              <a:solidFill>
                <a:srgbClr val="323265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49" y="259557"/>
            <a:ext cx="2200645" cy="48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435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u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74384" y="0"/>
            <a:ext cx="8869615" cy="45148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3999" cy="58674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266700" y="1"/>
            <a:ext cx="8877299" cy="4514850"/>
          </a:xfrm>
          <a:solidFill>
            <a:schemeClr val="bg1"/>
          </a:solidFill>
        </p:spPr>
        <p:txBody>
          <a:bodyPr bIns="822960" anchor="ctr" anchorCtr="1"/>
          <a:lstStyle>
            <a:lvl1pPr marL="0" indent="0" algn="ctr">
              <a:buNone/>
              <a:defRPr baseline="0">
                <a:solidFill>
                  <a:schemeClr val="bg2"/>
                </a:solidFill>
              </a:defRPr>
            </a:lvl1pPr>
          </a:lstStyle>
          <a:p>
            <a:r>
              <a:rPr lang="fr-FR" noProof="0" dirty="0"/>
              <a:t>Faire glisser l'image vers l'espace réservé </a:t>
            </a:r>
            <a:br>
              <a:rPr lang="fr-FR" noProof="0" dirty="0"/>
            </a:br>
            <a:r>
              <a:rPr lang="fr-FR" noProof="0" dirty="0"/>
              <a:t>ou cliquer sur l'icône pour l'ajouter</a:t>
            </a:r>
          </a:p>
        </p:txBody>
      </p:sp>
    </p:spTree>
    <p:extLst>
      <p:ext uri="{BB962C8B-B14F-4D97-AF65-F5344CB8AC3E}">
        <p14:creationId xmlns:p14="http://schemas.microsoft.com/office/powerpoint/2010/main" val="2736724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odif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/>
          <p:cNvSpPr>
            <a:spLocks noGrp="1"/>
          </p:cNvSpPr>
          <p:nvPr>
            <p:ph type="title" hasCustomPrompt="1"/>
          </p:nvPr>
        </p:nvSpPr>
        <p:spPr>
          <a:xfrm>
            <a:off x="266765" y="1"/>
            <a:ext cx="8674683" cy="561836"/>
          </a:xfrm>
        </p:spPr>
        <p:txBody>
          <a:bodyPr/>
          <a:lstStyle>
            <a:lvl1pPr marL="0" marR="0" indent="0" algn="l" defTabSz="3429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fr-FR" noProof="0" dirty="0" smtClean="0"/>
              <a:t>Enregistrement des modifications et approbation</a:t>
            </a:r>
            <a:endParaRPr lang="fr-FR" noProof="0" dirty="0"/>
          </a:p>
        </p:txBody>
      </p:sp>
      <p:graphicFrame>
        <p:nvGraphicFramePr>
          <p:cNvPr id="3" name="Espace réservé du contenu 3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104142346"/>
              </p:ext>
            </p:extLst>
          </p:nvPr>
        </p:nvGraphicFramePr>
        <p:xfrm>
          <a:off x="957797" y="1060008"/>
          <a:ext cx="7292618" cy="1463040"/>
        </p:xfrm>
        <a:graphic>
          <a:graphicData uri="http://schemas.openxmlformats.org/drawingml/2006/table">
            <a:tbl>
              <a:tblPr firstRow="1" bandRow="1"/>
              <a:tblGrid>
                <a:gridCol w="1389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44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9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fr-FR" sz="1300" noProof="0" dirty="0" smtClean="0">
                          <a:solidFill>
                            <a:schemeClr val="bg1"/>
                          </a:solidFill>
                        </a:rPr>
                        <a:t>Révisions</a:t>
                      </a:r>
                      <a:endParaRPr lang="fr-FR" sz="1300" noProof="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marT="40887" marB="4088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fr-FR" sz="1300" noProof="0" dirty="0" smtClean="0">
                          <a:solidFill>
                            <a:schemeClr val="bg1"/>
                          </a:solidFill>
                        </a:rPr>
                        <a:t>Description</a:t>
                      </a:r>
                      <a:endParaRPr lang="fr-FR" sz="1300" noProof="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marT="40887" marB="4088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fr-FR" sz="1300" noProof="0" dirty="0" smtClean="0">
                          <a:solidFill>
                            <a:schemeClr val="bg1"/>
                          </a:solidFill>
                        </a:rPr>
                        <a:t>Date</a:t>
                      </a:r>
                      <a:endParaRPr lang="fr-FR" sz="1300" noProof="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marT="40887" marB="4088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fr-FR" sz="1100" noProof="0" dirty="0" smtClean="0">
                          <a:solidFill>
                            <a:schemeClr val="tx1"/>
                          </a:solidFill>
                        </a:rPr>
                        <a:t>001</a:t>
                      </a:r>
                      <a:endParaRPr lang="fr-FR" sz="11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887" marB="4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887" marB="4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887" marB="4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fr-FR" sz="1100" noProof="0" dirty="0" smtClean="0">
                          <a:solidFill>
                            <a:schemeClr val="tx1"/>
                          </a:solidFill>
                        </a:rPr>
                        <a:t>002</a:t>
                      </a:r>
                      <a:endParaRPr lang="fr-FR" sz="11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887" marB="4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887" marB="4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887" marB="4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fr-FR" sz="1100" noProof="0" dirty="0" smtClean="0">
                          <a:solidFill>
                            <a:schemeClr val="tx1"/>
                          </a:solidFill>
                        </a:rPr>
                        <a:t>003</a:t>
                      </a:r>
                      <a:endParaRPr lang="fr-FR" sz="11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887" marB="4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887" marB="4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887" marB="4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Tableau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234354472"/>
              </p:ext>
            </p:extLst>
          </p:nvPr>
        </p:nvGraphicFramePr>
        <p:xfrm>
          <a:off x="957798" y="3010099"/>
          <a:ext cx="7292617" cy="1464600"/>
        </p:xfrm>
        <a:graphic>
          <a:graphicData uri="http://schemas.openxmlformats.org/drawingml/2006/table">
            <a:tbl>
              <a:tblPr firstRow="1" bandRow="1"/>
              <a:tblGrid>
                <a:gridCol w="1389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54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9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90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615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fr-FR" sz="1300" noProof="0" dirty="0" smtClean="0">
                          <a:solidFill>
                            <a:schemeClr val="bg1"/>
                          </a:solidFill>
                        </a:rPr>
                        <a:t>Acteurs</a:t>
                      </a:r>
                      <a:endParaRPr lang="fr-FR" sz="1300" noProof="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fr-FR" sz="1300" noProof="0" dirty="0" smtClean="0">
                          <a:solidFill>
                            <a:schemeClr val="bg1"/>
                          </a:solidFill>
                        </a:rPr>
                        <a:t>Nom et qualité</a:t>
                      </a:r>
                      <a:endParaRPr lang="fr-FR" sz="1300" noProof="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fr-FR" sz="1300" noProof="0" dirty="0" smtClean="0">
                          <a:solidFill>
                            <a:schemeClr val="bg1"/>
                          </a:solidFill>
                        </a:rPr>
                        <a:t>Signature</a:t>
                      </a:r>
                      <a:endParaRPr lang="fr-FR" sz="1300" noProof="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fr-FR" sz="1300" noProof="0" dirty="0" smtClean="0">
                          <a:solidFill>
                            <a:schemeClr val="bg1"/>
                          </a:solidFill>
                        </a:rPr>
                        <a:t>Date </a:t>
                      </a:r>
                      <a:endParaRPr lang="fr-FR" sz="1300" noProof="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15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fr-FR" sz="1100" noProof="0" dirty="0" smtClean="0">
                          <a:solidFill>
                            <a:schemeClr val="tx1"/>
                          </a:solidFill>
                        </a:rPr>
                        <a:t>Rédigé par</a:t>
                      </a:r>
                      <a:endParaRPr lang="fr-FR" sz="11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15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fr-FR" sz="1100" noProof="0" dirty="0" smtClean="0">
                          <a:solidFill>
                            <a:schemeClr val="tx1"/>
                          </a:solidFill>
                        </a:rPr>
                        <a:t>Vérifié par</a:t>
                      </a:r>
                      <a:endParaRPr lang="fr-FR" sz="11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15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fr-FR" sz="1100" noProof="0" dirty="0" smtClean="0">
                          <a:solidFill>
                            <a:schemeClr val="tx1"/>
                          </a:solidFill>
                        </a:rPr>
                        <a:t>Approuvé par</a:t>
                      </a:r>
                      <a:endParaRPr lang="fr-FR" sz="11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ZoneTexte 5"/>
          <p:cNvSpPr txBox="1">
            <a:spLocks noChangeArrowheads="1"/>
          </p:cNvSpPr>
          <p:nvPr userDrawn="1"/>
        </p:nvSpPr>
        <p:spPr bwMode="auto">
          <a:xfrm>
            <a:off x="957797" y="692926"/>
            <a:ext cx="729261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5720" rIns="4572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lvl="0" algn="ctr" defTabSz="914400" eaLnBrk="1" hangingPunct="1">
              <a:defRPr/>
            </a:pPr>
            <a:r>
              <a:rPr lang="fr-FR" sz="1600" b="1" kern="0" noProof="0" dirty="0" smtClean="0"/>
              <a:t>Enregistrement des modifications</a:t>
            </a:r>
            <a:endParaRPr lang="fr-FR" sz="1600" b="1" kern="0" noProof="0" dirty="0"/>
          </a:p>
        </p:txBody>
      </p:sp>
      <p:sp>
        <p:nvSpPr>
          <p:cNvPr id="6" name="ZoneTexte 6"/>
          <p:cNvSpPr txBox="1">
            <a:spLocks noChangeArrowheads="1"/>
          </p:cNvSpPr>
          <p:nvPr userDrawn="1"/>
        </p:nvSpPr>
        <p:spPr bwMode="auto">
          <a:xfrm>
            <a:off x="957797" y="2643016"/>
            <a:ext cx="729261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5720" rIns="4572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</a:rPr>
              <a:t>Approbation</a:t>
            </a:r>
            <a:endParaRPr kumimoji="0" lang="fr-FR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133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1_Diapositive de titre - Aerospace (IF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1" y="0"/>
            <a:ext cx="3273692" cy="51498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 userDrawn="1"/>
        </p:nvSpPr>
        <p:spPr>
          <a:xfrm>
            <a:off x="-1" y="0"/>
            <a:ext cx="7559505" cy="100721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17672"/>
            <a:ext cx="3946694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50" noProof="0" dirty="0"/>
          </a:p>
        </p:txBody>
      </p:sp>
      <p:sp>
        <p:nvSpPr>
          <p:cNvPr id="11" name="Rectangle 1"/>
          <p:cNvSpPr/>
          <p:nvPr userDrawn="1"/>
        </p:nvSpPr>
        <p:spPr bwMode="auto">
          <a:xfrm>
            <a:off x="5501412" y="-9405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49" y="1007215"/>
            <a:ext cx="4918023" cy="3190787"/>
          </a:xfrm>
        </p:spPr>
        <p:txBody>
          <a:bodyPr/>
          <a:lstStyle>
            <a:lvl1pPr marL="112713" indent="0"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Cliquez et</a:t>
            </a:r>
            <a:br>
              <a:rPr lang="fr-FR" noProof="0" dirty="0" smtClean="0"/>
            </a:br>
            <a:r>
              <a:rPr lang="fr-FR" noProof="0" dirty="0" smtClean="0"/>
              <a:t>modifiez le titre</a:t>
            </a:r>
            <a:endParaRPr lang="fr-FR" noProof="0" dirty="0"/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49" y="3134826"/>
            <a:ext cx="4918023" cy="430887"/>
          </a:xfrm>
        </p:spPr>
        <p:txBody>
          <a:bodyPr anchor="t" anchorCtr="0">
            <a:spAutoFit/>
          </a:bodyPr>
          <a:lstStyle>
            <a:lvl1pPr marL="11271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0" name="Rectangle 1030"/>
          <p:cNvSpPr>
            <a:spLocks noChangeArrowheads="1"/>
          </p:cNvSpPr>
          <p:nvPr userDrawn="1"/>
        </p:nvSpPr>
        <p:spPr bwMode="auto">
          <a:xfrm>
            <a:off x="219119" y="4819429"/>
            <a:ext cx="4403725" cy="136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algn="l"/>
            <a:r>
              <a:rPr lang="fr-FR" sz="900" noProof="0" dirty="0" smtClean="0">
                <a:solidFill>
                  <a:schemeClr val="tx1"/>
                </a:solidFill>
                <a:latin typeface="Century Gothic" pitchFamily="34" charset="0"/>
              </a:rPr>
              <a:t>www.thalesgroup.com</a:t>
            </a:r>
            <a:endParaRPr lang="fr-FR" sz="900" noProof="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Demi-cadre 12"/>
          <p:cNvSpPr/>
          <p:nvPr userDrawn="1"/>
        </p:nvSpPr>
        <p:spPr bwMode="auto">
          <a:xfrm>
            <a:off x="302049" y="1448486"/>
            <a:ext cx="386164" cy="393963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noProof="0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49" y="259557"/>
            <a:ext cx="2200645" cy="48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85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2_Diapositive de titre - 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1" y="0"/>
            <a:ext cx="3273692" cy="51498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 userDrawn="1"/>
        </p:nvSpPr>
        <p:spPr>
          <a:xfrm>
            <a:off x="-1" y="0"/>
            <a:ext cx="7559505" cy="9958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17672"/>
            <a:ext cx="3946694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50" noProof="0" dirty="0">
              <a:solidFill>
                <a:srgbClr val="5DBFD4"/>
              </a:solidFill>
            </a:endParaRPr>
          </a:p>
        </p:txBody>
      </p:sp>
      <p:sp>
        <p:nvSpPr>
          <p:cNvPr id="11" name="Rectangle 1"/>
          <p:cNvSpPr/>
          <p:nvPr userDrawn="1"/>
        </p:nvSpPr>
        <p:spPr bwMode="auto">
          <a:xfrm>
            <a:off x="5501412" y="-9405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49" y="1007215"/>
            <a:ext cx="4918023" cy="3190787"/>
          </a:xfrm>
        </p:spPr>
        <p:txBody>
          <a:bodyPr/>
          <a:lstStyle>
            <a:lvl1pPr marL="112713" indent="0"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Cliquez et</a:t>
            </a:r>
            <a:br>
              <a:rPr lang="fr-FR" noProof="0" dirty="0" smtClean="0"/>
            </a:br>
            <a:r>
              <a:rPr lang="fr-FR" noProof="0" dirty="0" smtClean="0"/>
              <a:t>modifiez le titre</a:t>
            </a:r>
            <a:endParaRPr lang="fr-FR" noProof="0" dirty="0"/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49" y="3134826"/>
            <a:ext cx="4918023" cy="430887"/>
          </a:xfrm>
        </p:spPr>
        <p:txBody>
          <a:bodyPr anchor="t" anchorCtr="0">
            <a:spAutoFit/>
          </a:bodyPr>
          <a:lstStyle>
            <a:lvl1pPr marL="11271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0" name="Rectangle 1030"/>
          <p:cNvSpPr>
            <a:spLocks noChangeArrowheads="1"/>
          </p:cNvSpPr>
          <p:nvPr userDrawn="1"/>
        </p:nvSpPr>
        <p:spPr bwMode="auto">
          <a:xfrm>
            <a:off x="219119" y="4819429"/>
            <a:ext cx="4403725" cy="136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algn="l"/>
            <a:r>
              <a:rPr lang="fr-FR" sz="900" noProof="0" dirty="0" smtClean="0">
                <a:solidFill>
                  <a:schemeClr val="tx1"/>
                </a:solidFill>
                <a:latin typeface="Century Gothic" pitchFamily="34" charset="0"/>
              </a:rPr>
              <a:t>www.thalesgroup.com</a:t>
            </a:r>
            <a:endParaRPr lang="fr-FR" sz="900" noProof="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Demi-cadre 11"/>
          <p:cNvSpPr/>
          <p:nvPr userDrawn="1"/>
        </p:nvSpPr>
        <p:spPr bwMode="auto">
          <a:xfrm>
            <a:off x="302049" y="1448486"/>
            <a:ext cx="386164" cy="393963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noProof="0" dirty="0">
              <a:solidFill>
                <a:srgbClr val="5DBFD4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49" y="259557"/>
            <a:ext cx="2200645" cy="489881"/>
          </a:xfrm>
          <a:prstGeom prst="rect">
            <a:avLst/>
          </a:prstGeom>
        </p:spPr>
      </p:pic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3_Diapositive de titre - Trans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1" y="0"/>
            <a:ext cx="3273692" cy="51498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 userDrawn="1"/>
        </p:nvSpPr>
        <p:spPr>
          <a:xfrm>
            <a:off x="-1" y="0"/>
            <a:ext cx="7559505" cy="100721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17672"/>
            <a:ext cx="3946694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50" noProof="0" dirty="0">
              <a:solidFill>
                <a:srgbClr val="5DBFD4"/>
              </a:solidFill>
            </a:endParaRPr>
          </a:p>
        </p:txBody>
      </p:sp>
      <p:sp>
        <p:nvSpPr>
          <p:cNvPr id="10" name="Rectangle 1"/>
          <p:cNvSpPr/>
          <p:nvPr userDrawn="1"/>
        </p:nvSpPr>
        <p:spPr bwMode="auto">
          <a:xfrm>
            <a:off x="5501412" y="-9405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49" y="1007215"/>
            <a:ext cx="4918023" cy="3190787"/>
          </a:xfrm>
        </p:spPr>
        <p:txBody>
          <a:bodyPr/>
          <a:lstStyle>
            <a:lvl1pPr marL="112713" indent="0"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Cliquez et</a:t>
            </a:r>
            <a:br>
              <a:rPr lang="fr-FR" noProof="0" dirty="0" smtClean="0"/>
            </a:br>
            <a:r>
              <a:rPr lang="fr-FR" noProof="0" dirty="0" smtClean="0"/>
              <a:t>modifiez le titre</a:t>
            </a:r>
            <a:endParaRPr lang="fr-FR" noProof="0" dirty="0"/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49" y="3134826"/>
            <a:ext cx="4918023" cy="430887"/>
          </a:xfrm>
        </p:spPr>
        <p:txBody>
          <a:bodyPr anchor="t" anchorCtr="0">
            <a:spAutoFit/>
          </a:bodyPr>
          <a:lstStyle>
            <a:lvl1pPr marL="11271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1" name="Rectangle 1030"/>
          <p:cNvSpPr>
            <a:spLocks noChangeArrowheads="1"/>
          </p:cNvSpPr>
          <p:nvPr userDrawn="1"/>
        </p:nvSpPr>
        <p:spPr bwMode="auto">
          <a:xfrm>
            <a:off x="219119" y="4819429"/>
            <a:ext cx="4403725" cy="136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algn="l"/>
            <a:r>
              <a:rPr lang="fr-FR" sz="900" noProof="0" dirty="0" smtClean="0">
                <a:solidFill>
                  <a:schemeClr val="tx1"/>
                </a:solidFill>
                <a:latin typeface="Century Gothic" pitchFamily="34" charset="0"/>
              </a:rPr>
              <a:t>www.thalesgroup.com</a:t>
            </a:r>
            <a:endParaRPr lang="fr-FR" sz="900" noProof="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Demi-cadre 11"/>
          <p:cNvSpPr/>
          <p:nvPr userDrawn="1"/>
        </p:nvSpPr>
        <p:spPr bwMode="auto">
          <a:xfrm>
            <a:off x="302049" y="1448486"/>
            <a:ext cx="386164" cy="393963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noProof="0" dirty="0">
              <a:solidFill>
                <a:srgbClr val="5DBFD4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49" y="259557"/>
            <a:ext cx="2200645" cy="48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430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4_Diapositive de titre - Defence (Lan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1" y="0"/>
            <a:ext cx="3273692" cy="51498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 userDrawn="1"/>
        </p:nvSpPr>
        <p:spPr>
          <a:xfrm>
            <a:off x="-1" y="0"/>
            <a:ext cx="7559505" cy="100721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17672"/>
            <a:ext cx="3946694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50" noProof="0" dirty="0">
              <a:solidFill>
                <a:srgbClr val="5DBFD4"/>
              </a:solidFill>
            </a:endParaRPr>
          </a:p>
        </p:txBody>
      </p:sp>
      <p:sp>
        <p:nvSpPr>
          <p:cNvPr id="11" name="Rectangle 1"/>
          <p:cNvSpPr/>
          <p:nvPr userDrawn="1"/>
        </p:nvSpPr>
        <p:spPr bwMode="auto">
          <a:xfrm>
            <a:off x="5501412" y="-9405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49" y="1007215"/>
            <a:ext cx="4918023" cy="3190787"/>
          </a:xfrm>
        </p:spPr>
        <p:txBody>
          <a:bodyPr/>
          <a:lstStyle>
            <a:lvl1pPr marL="112713" indent="0"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 smtClean="0"/>
              <a:t>Cliquez et</a:t>
            </a:r>
            <a:br>
              <a:rPr lang="fr-FR" noProof="0" dirty="0" smtClean="0"/>
            </a:br>
            <a:r>
              <a:rPr lang="fr-FR" noProof="0" dirty="0" smtClean="0"/>
              <a:t>modifiez le titre</a:t>
            </a:r>
            <a:endParaRPr lang="fr-FR" noProof="0" dirty="0"/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49" y="3134826"/>
            <a:ext cx="4918023" cy="430887"/>
          </a:xfrm>
        </p:spPr>
        <p:txBody>
          <a:bodyPr anchor="t" anchorCtr="0">
            <a:spAutoFit/>
          </a:bodyPr>
          <a:lstStyle>
            <a:lvl1pPr marL="11271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0" name="Rectangle 1030"/>
          <p:cNvSpPr>
            <a:spLocks noChangeArrowheads="1"/>
          </p:cNvSpPr>
          <p:nvPr userDrawn="1"/>
        </p:nvSpPr>
        <p:spPr bwMode="auto">
          <a:xfrm>
            <a:off x="219119" y="4819429"/>
            <a:ext cx="4403725" cy="136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algn="l"/>
            <a:r>
              <a:rPr lang="fr-FR" sz="900" noProof="0" dirty="0" smtClean="0">
                <a:solidFill>
                  <a:schemeClr val="tx1"/>
                </a:solidFill>
                <a:latin typeface="Century Gothic" pitchFamily="34" charset="0"/>
              </a:rPr>
              <a:t>www.thalesgroup.com</a:t>
            </a:r>
            <a:endParaRPr lang="fr-FR" sz="900" noProof="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Demi-cadre 11"/>
          <p:cNvSpPr/>
          <p:nvPr userDrawn="1"/>
        </p:nvSpPr>
        <p:spPr bwMode="auto">
          <a:xfrm>
            <a:off x="302049" y="1448486"/>
            <a:ext cx="386164" cy="393963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noProof="0" dirty="0">
              <a:solidFill>
                <a:srgbClr val="5DBFD4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49" y="259557"/>
            <a:ext cx="2200645" cy="48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5313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.5_Diapositive de titre - Security (Cyb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1" y="0"/>
            <a:ext cx="3273692" cy="51498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 userDrawn="1"/>
        </p:nvSpPr>
        <p:spPr>
          <a:xfrm>
            <a:off x="-1" y="0"/>
            <a:ext cx="7559505" cy="100721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17672"/>
            <a:ext cx="3946694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50" noProof="0" dirty="0">
              <a:solidFill>
                <a:srgbClr val="5DBFD4"/>
              </a:solidFill>
            </a:endParaRPr>
          </a:p>
        </p:txBody>
      </p:sp>
      <p:sp>
        <p:nvSpPr>
          <p:cNvPr id="11" name="Rectangle 1"/>
          <p:cNvSpPr/>
          <p:nvPr userDrawn="1"/>
        </p:nvSpPr>
        <p:spPr bwMode="auto">
          <a:xfrm>
            <a:off x="5501412" y="-9405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49" y="1007215"/>
            <a:ext cx="4918023" cy="3190787"/>
          </a:xfrm>
        </p:spPr>
        <p:txBody>
          <a:bodyPr/>
          <a:lstStyle>
            <a:lvl1pPr marL="112713" indent="0"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et</a:t>
            </a:r>
            <a:br>
              <a:rPr lang="fr-FR" noProof="0" dirty="0"/>
            </a:br>
            <a:r>
              <a:rPr lang="fr-FR" noProof="0" dirty="0"/>
              <a:t>modifiez le titre</a:t>
            </a:r>
            <a:endParaRPr lang="en-GB" noProof="0" dirty="0"/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49" y="3134826"/>
            <a:ext cx="4918023" cy="430887"/>
          </a:xfrm>
        </p:spPr>
        <p:txBody>
          <a:bodyPr anchor="t" anchorCtr="0">
            <a:spAutoFit/>
          </a:bodyPr>
          <a:lstStyle>
            <a:lvl1pPr marL="11271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0" name="Rectangle 1030"/>
          <p:cNvSpPr>
            <a:spLocks noChangeArrowheads="1"/>
          </p:cNvSpPr>
          <p:nvPr userDrawn="1"/>
        </p:nvSpPr>
        <p:spPr bwMode="auto">
          <a:xfrm>
            <a:off x="219119" y="4819429"/>
            <a:ext cx="4403725" cy="136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algn="l"/>
            <a:r>
              <a:rPr lang="en-GB" sz="900" noProof="0" dirty="0">
                <a:solidFill>
                  <a:schemeClr val="tx1"/>
                </a:solidFill>
                <a:latin typeface="Century Gothic" pitchFamily="34" charset="0"/>
              </a:rPr>
              <a:t>www.thalesgroup.com</a:t>
            </a:r>
          </a:p>
        </p:txBody>
      </p:sp>
      <p:sp>
        <p:nvSpPr>
          <p:cNvPr id="12" name="Demi-cadre 11"/>
          <p:cNvSpPr/>
          <p:nvPr userDrawn="1"/>
        </p:nvSpPr>
        <p:spPr bwMode="auto">
          <a:xfrm>
            <a:off x="302049" y="1448486"/>
            <a:ext cx="386164" cy="393963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GB" noProof="0" dirty="0">
              <a:solidFill>
                <a:srgbClr val="5DBFD4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49" y="259557"/>
            <a:ext cx="2200645" cy="48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743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 bwMode="auto">
          <a:xfrm>
            <a:off x="0" y="0"/>
            <a:ext cx="181856" cy="5652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0" i="0" u="none" strike="noStrike" cap="none" normalizeH="0" baseline="0" noProof="0" dirty="0">
              <a:ln>
                <a:noFill/>
              </a:ln>
              <a:solidFill>
                <a:srgbClr val="323265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66765" y="1"/>
            <a:ext cx="8674683" cy="56183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r-FR" noProof="0" dirty="0" smtClean="0"/>
              <a:t>Cliquez et modifiez le titre</a:t>
            </a:r>
            <a:endParaRPr lang="fr-FR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3792" y="666750"/>
            <a:ext cx="8677656" cy="38481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noProof="0" dirty="0" smtClean="0"/>
              <a:t>Cliquez pour modifier les styles du texte du masque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  <a:endParaRPr lang="fr-FR" noProof="0" dirty="0"/>
          </a:p>
        </p:txBody>
      </p:sp>
      <p:sp>
        <p:nvSpPr>
          <p:cNvPr id="15" name="Rectangle 36"/>
          <p:cNvSpPr>
            <a:spLocks noChangeArrowheads="1"/>
          </p:cNvSpPr>
          <p:nvPr/>
        </p:nvSpPr>
        <p:spPr bwMode="auto">
          <a:xfrm rot="16200000">
            <a:off x="-1857201" y="2468964"/>
            <a:ext cx="3964249" cy="16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540" kern="1200" noProof="0" dirty="0">
                <a:solidFill>
                  <a:srgbClr val="969696"/>
                </a:solidFill>
                <a:latin typeface="+mn-lt"/>
                <a:ea typeface="+mn-ea"/>
                <a:cs typeface="+mn-cs"/>
              </a:rPr>
              <a:t>Ce document ne peut être reproduit, modifié, adapté, publié, traduit, d'une quelconque façon, en tout ou partie, </a:t>
            </a:r>
            <a:br>
              <a:rPr lang="fr-FR" sz="540" kern="1200" noProof="0" dirty="0">
                <a:solidFill>
                  <a:srgbClr val="969696"/>
                </a:solidFill>
                <a:latin typeface="+mn-lt"/>
                <a:ea typeface="+mn-ea"/>
                <a:cs typeface="+mn-cs"/>
              </a:rPr>
            </a:br>
            <a:r>
              <a:rPr lang="fr-FR" sz="540" kern="1200" noProof="0" dirty="0">
                <a:solidFill>
                  <a:srgbClr val="969696"/>
                </a:solidFill>
                <a:latin typeface="+mn-lt"/>
                <a:ea typeface="+mn-ea"/>
                <a:cs typeface="+mn-cs"/>
              </a:rPr>
              <a:t>ni divulgué à un tiers sans l'accord préalable et écrit de </a:t>
            </a:r>
            <a:r>
              <a:rPr lang="fr-FR" sz="540" kern="1200" noProof="0" dirty="0" smtClean="0">
                <a:solidFill>
                  <a:srgbClr val="969696"/>
                </a:solidFill>
                <a:latin typeface="+mn-lt"/>
                <a:ea typeface="+mn-ea"/>
                <a:cs typeface="+mn-cs"/>
              </a:rPr>
              <a:t>THALES</a:t>
            </a:r>
            <a:r>
              <a:rPr lang="fr-FR" sz="540" kern="1200" noProof="0" dirty="0">
                <a:solidFill>
                  <a:srgbClr val="969696"/>
                </a:solidFill>
                <a:latin typeface="+mn-lt"/>
                <a:ea typeface="+mn-ea"/>
                <a:cs typeface="+mn-cs"/>
              </a:rPr>
              <a:t>  -  © </a:t>
            </a:r>
            <a:r>
              <a:rPr lang="fr-FR" sz="540" kern="1200" noProof="0" dirty="0" smtClean="0">
                <a:solidFill>
                  <a:srgbClr val="969696"/>
                </a:solidFill>
                <a:latin typeface="+mn-lt"/>
                <a:ea typeface="+mn-ea"/>
                <a:cs typeface="+mn-cs"/>
              </a:rPr>
              <a:t>2021</a:t>
            </a:r>
            <a:r>
              <a:rPr lang="fr-FR" sz="540" kern="1200" baseline="0" noProof="0" dirty="0" smtClean="0">
                <a:solidFill>
                  <a:srgbClr val="969696"/>
                </a:solidFill>
                <a:latin typeface="+mn-lt"/>
                <a:ea typeface="+mn-ea"/>
                <a:cs typeface="+mn-cs"/>
              </a:rPr>
              <a:t> THALES</a:t>
            </a:r>
            <a:r>
              <a:rPr lang="fr-FR" sz="540" kern="1200" noProof="0" dirty="0" smtClean="0">
                <a:solidFill>
                  <a:srgbClr val="969696"/>
                </a:solidFill>
                <a:latin typeface="+mn-lt"/>
                <a:ea typeface="+mn-ea"/>
                <a:cs typeface="+mn-cs"/>
              </a:rPr>
              <a:t>. </a:t>
            </a:r>
            <a:r>
              <a:rPr lang="fr-FR" sz="540" kern="1200" noProof="0" dirty="0">
                <a:solidFill>
                  <a:srgbClr val="969696"/>
                </a:solidFill>
                <a:latin typeface="+mn-lt"/>
                <a:ea typeface="+mn-ea"/>
                <a:cs typeface="+mn-cs"/>
              </a:rPr>
              <a:t>Tous Droits réservés.</a:t>
            </a:r>
          </a:p>
        </p:txBody>
      </p:sp>
      <p:sp>
        <p:nvSpPr>
          <p:cNvPr id="21" name="Espace réservé du numéro de diapositive 5"/>
          <p:cNvSpPr txBox="1">
            <a:spLocks/>
          </p:cNvSpPr>
          <p:nvPr/>
        </p:nvSpPr>
        <p:spPr>
          <a:xfrm>
            <a:off x="133237" y="4802828"/>
            <a:ext cx="786206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44350D62-B6BB-E847-B7AB-6B0C5C66D2F8}" type="slidenum">
              <a:rPr lang="fr-FR" sz="900" noProof="0" smtClean="0">
                <a:solidFill>
                  <a:srgbClr val="333366"/>
                </a:solidFill>
              </a:rPr>
              <a:pPr algn="l"/>
              <a:t>‹N°›</a:t>
            </a:fld>
            <a:endParaRPr lang="fr-FR" sz="900" noProof="0" dirty="0">
              <a:solidFill>
                <a:srgbClr val="333366"/>
              </a:solidFill>
            </a:endParaRPr>
          </a:p>
        </p:txBody>
      </p:sp>
      <p:cxnSp>
        <p:nvCxnSpPr>
          <p:cNvPr id="13" name="Straight Connector 3"/>
          <p:cNvCxnSpPr/>
          <p:nvPr/>
        </p:nvCxnSpPr>
        <p:spPr bwMode="auto">
          <a:xfrm>
            <a:off x="-4456" y="563413"/>
            <a:ext cx="9148456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7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6"/>
          <p:cNvSpPr>
            <a:spLocks noChangeArrowheads="1"/>
          </p:cNvSpPr>
          <p:nvPr userDrawn="1"/>
        </p:nvSpPr>
        <p:spPr bwMode="auto">
          <a:xfrm>
            <a:off x="598581" y="4754860"/>
            <a:ext cx="3310480" cy="203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600" noProof="0" dirty="0" smtClean="0">
                <a:solidFill>
                  <a:srgbClr val="969696"/>
                </a:solidFill>
              </a:rPr>
              <a:t>REF</a:t>
            </a:r>
            <a:r>
              <a:rPr lang="fr-FR" sz="600" baseline="0" noProof="0" dirty="0" smtClean="0">
                <a:solidFill>
                  <a:srgbClr val="969696"/>
                </a:solidFill>
              </a:rPr>
              <a:t> </a:t>
            </a:r>
            <a:r>
              <a:rPr lang="fr-FR" sz="600" baseline="0" noProof="0" dirty="0" err="1" smtClean="0">
                <a:solidFill>
                  <a:srgbClr val="969696"/>
                </a:solidFill>
              </a:rPr>
              <a:t>xxxxxxxxxxxx</a:t>
            </a:r>
            <a:r>
              <a:rPr lang="fr-FR" sz="600" baseline="0" noProof="0" dirty="0" smtClean="0">
                <a:solidFill>
                  <a:srgbClr val="969696"/>
                </a:solidFill>
              </a:rPr>
              <a:t> </a:t>
            </a:r>
            <a:r>
              <a:rPr lang="fr-FR" sz="600" baseline="0" noProof="0" dirty="0" err="1" smtClean="0">
                <a:solidFill>
                  <a:srgbClr val="969696"/>
                </a:solidFill>
              </a:rPr>
              <a:t>rev</a:t>
            </a:r>
            <a:r>
              <a:rPr lang="fr-FR" sz="600" baseline="0" noProof="0" dirty="0" smtClean="0">
                <a:solidFill>
                  <a:srgbClr val="969696"/>
                </a:solidFill>
              </a:rPr>
              <a:t> xxx – date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600" noProof="0" dirty="0" smtClean="0">
                <a:solidFill>
                  <a:srgbClr val="969696"/>
                </a:solidFill>
              </a:rPr>
              <a:t>Nom de la société / Modèle : </a:t>
            </a:r>
            <a:r>
              <a:rPr lang="fr-FR" sz="600" kern="1200" baseline="0" dirty="0" smtClean="0">
                <a:solidFill>
                  <a:srgbClr val="969696"/>
                </a:solidFill>
                <a:latin typeface="+mn-lt"/>
                <a:ea typeface="+mn-ea"/>
                <a:cs typeface="+mn-cs"/>
              </a:rPr>
              <a:t>87211168-DOC-GRP-FR-006</a:t>
            </a:r>
            <a:endParaRPr lang="fr-FR" sz="600" kern="1200" baseline="0" noProof="0" dirty="0">
              <a:solidFill>
                <a:srgbClr val="969696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Freeform 22"/>
          <p:cNvSpPr>
            <a:spLocks/>
          </p:cNvSpPr>
          <p:nvPr userDrawn="1"/>
        </p:nvSpPr>
        <p:spPr bwMode="auto">
          <a:xfrm rot="10800000" flipH="1">
            <a:off x="159697" y="4842573"/>
            <a:ext cx="208368" cy="218336"/>
          </a:xfrm>
          <a:custGeom>
            <a:avLst/>
            <a:gdLst>
              <a:gd name="T0" fmla="*/ 39 w 412"/>
              <a:gd name="T1" fmla="*/ 411 h 411"/>
              <a:gd name="T2" fmla="*/ 0 w 412"/>
              <a:gd name="T3" fmla="*/ 411 h 411"/>
              <a:gd name="T4" fmla="*/ 0 w 412"/>
              <a:gd name="T5" fmla="*/ 0 h 411"/>
              <a:gd name="T6" fmla="*/ 412 w 412"/>
              <a:gd name="T7" fmla="*/ 0 h 411"/>
              <a:gd name="T8" fmla="*/ 412 w 412"/>
              <a:gd name="T9" fmla="*/ 39 h 411"/>
              <a:gd name="T10" fmla="*/ 39 w 412"/>
              <a:gd name="T11" fmla="*/ 39 h 411"/>
              <a:gd name="T12" fmla="*/ 39 w 412"/>
              <a:gd name="T13" fmla="*/ 411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12" h="411">
                <a:moveTo>
                  <a:pt x="39" y="411"/>
                </a:moveTo>
                <a:lnTo>
                  <a:pt x="0" y="411"/>
                </a:lnTo>
                <a:lnTo>
                  <a:pt x="0" y="0"/>
                </a:lnTo>
                <a:lnTo>
                  <a:pt x="412" y="0"/>
                </a:lnTo>
                <a:lnTo>
                  <a:pt x="412" y="39"/>
                </a:lnTo>
                <a:lnTo>
                  <a:pt x="39" y="39"/>
                </a:lnTo>
                <a:lnTo>
                  <a:pt x="39" y="41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502" y="4656024"/>
            <a:ext cx="1562003" cy="347714"/>
          </a:xfrm>
          <a:prstGeom prst="rect">
            <a:avLst/>
          </a:prstGeom>
        </p:spPr>
      </p:pic>
      <p:sp>
        <p:nvSpPr>
          <p:cNvPr id="14" name="ZoneTexte 11"/>
          <p:cNvSpPr txBox="1">
            <a:spLocks noChangeArrowheads="1"/>
          </p:cNvSpPr>
          <p:nvPr userDrawn="1"/>
        </p:nvSpPr>
        <p:spPr bwMode="auto">
          <a:xfrm>
            <a:off x="3968750" y="4648678"/>
            <a:ext cx="1206500" cy="401200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lIns="45720" tIns="46800" rIns="4572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marL="0" algn="ctr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kern="1200" noProof="0" dirty="0" smtClean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OPEN</a:t>
            </a:r>
          </a:p>
          <a:p>
            <a:pPr marL="0" algn="ctr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kern="1200" noProof="0" dirty="0" smtClean="0">
                <a:solidFill>
                  <a:srgbClr val="00B050"/>
                </a:solidFill>
                <a:latin typeface="+mj-lt"/>
                <a:ea typeface="+mn-ea"/>
                <a:cs typeface="+mn-cs"/>
              </a:rPr>
              <a:t>THALES GROUP LIMITED DISTRIBUTION</a:t>
            </a:r>
          </a:p>
          <a:p>
            <a:pPr marL="0" algn="ctr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kern="1200" baseline="0" noProof="0" dirty="0" smtClean="0">
                <a:solidFill>
                  <a:srgbClr val="FF7F00"/>
                </a:solidFill>
                <a:latin typeface="+mj-lt"/>
                <a:ea typeface="+mn-ea"/>
                <a:cs typeface="+mn-cs"/>
              </a:rPr>
              <a:t>THALES GROUP CONFIDENTIAL</a:t>
            </a:r>
          </a:p>
          <a:p>
            <a:pPr marL="0" algn="ctr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kern="1200" baseline="0" noProof="0" dirty="0" smtClean="0">
                <a:solidFill>
                  <a:srgbClr val="FF0033"/>
                </a:solidFill>
                <a:latin typeface="+mj-lt"/>
                <a:ea typeface="+mn-ea"/>
                <a:cs typeface="+mn-cs"/>
              </a:rPr>
              <a:t>THALES GROUP SECRET</a:t>
            </a:r>
            <a:endParaRPr lang="fr-FR" sz="500" b="0" kern="1200" baseline="0" noProof="0" dirty="0">
              <a:solidFill>
                <a:srgbClr val="FF0033"/>
              </a:solidFill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48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51" r:id="rId2"/>
    <p:sldLayoutId id="2147483750" r:id="rId3"/>
    <p:sldLayoutId id="2147483752" r:id="rId4"/>
    <p:sldLayoutId id="2147483737" r:id="rId5"/>
    <p:sldLayoutId id="2147483744" r:id="rId6"/>
    <p:sldLayoutId id="2147483739" r:id="rId7"/>
    <p:sldLayoutId id="2147483740" r:id="rId8"/>
    <p:sldLayoutId id="2147483745" r:id="rId9"/>
    <p:sldLayoutId id="2147483746" r:id="rId10"/>
    <p:sldLayoutId id="2147483736" r:id="rId11"/>
    <p:sldLayoutId id="2147483661" r:id="rId12"/>
    <p:sldLayoutId id="2147483662" r:id="rId13"/>
    <p:sldLayoutId id="2147483742" r:id="rId14"/>
    <p:sldLayoutId id="2147483663" r:id="rId15"/>
    <p:sldLayoutId id="2147483753" r:id="rId16"/>
    <p:sldLayoutId id="2147483754" r:id="rId17"/>
    <p:sldLayoutId id="2147483666" r:id="rId18"/>
    <p:sldLayoutId id="2147483652" r:id="rId19"/>
    <p:sldLayoutId id="2147483730" r:id="rId20"/>
  </p:sldLayoutIdLst>
  <p:timing>
    <p:tnLst>
      <p:par>
        <p:cTn id="1" dur="indefinite" restart="never" nodeType="tmRoot"/>
      </p:par>
    </p:tnLst>
  </p:timing>
  <p:txStyles>
    <p:titleStyle>
      <a:lvl1pPr algn="l" defTabSz="342900" rtl="0" eaLnBrk="1" latinLnBrk="0" hangingPunct="1">
        <a:lnSpc>
          <a:spcPct val="90000"/>
        </a:lnSpc>
        <a:spcBef>
          <a:spcPct val="0"/>
        </a:spcBef>
        <a:buNone/>
        <a:defRPr sz="20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8275" indent="-168275" algn="l" defTabSz="342900" rtl="0" eaLnBrk="1" latinLnBrk="0" hangingPunct="1">
        <a:lnSpc>
          <a:spcPct val="100000"/>
        </a:lnSpc>
        <a:spcBef>
          <a:spcPts val="450"/>
        </a:spcBef>
        <a:spcAft>
          <a:spcPts val="525"/>
        </a:spcAft>
        <a:buClr>
          <a:schemeClr val="bg2"/>
        </a:buClr>
        <a:buSzPct val="90000"/>
        <a:buFont typeface="Century Gothic" panose="020B0502020202020204" pitchFamily="34" charset="0"/>
        <a:buChar char="▌"/>
        <a:tabLst>
          <a:tab pos="739379" algn="l"/>
        </a:tabLst>
        <a:defRPr lang="fr-FR" sz="1800" b="1" kern="1200" dirty="0" smtClean="0">
          <a:solidFill>
            <a:schemeClr val="bg2"/>
          </a:solidFill>
          <a:latin typeface="+mn-lt"/>
          <a:ea typeface="+mn-ea"/>
          <a:cs typeface="+mn-cs"/>
        </a:defRPr>
      </a:lvl1pPr>
      <a:lvl2pPr marL="344488" indent="-176213" algn="l" defTabSz="342900" rtl="0" eaLnBrk="1" latinLnBrk="0" hangingPunct="1">
        <a:spcBef>
          <a:spcPts val="225"/>
        </a:spcBef>
        <a:spcAft>
          <a:spcPts val="450"/>
        </a:spcAft>
        <a:buSzPct val="100000"/>
        <a:buFontTx/>
        <a:buBlip>
          <a:blip r:embed="rId23"/>
        </a:buBlip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112713" algn="l" defTabSz="342900" rtl="0" eaLnBrk="1" latinLnBrk="0" hangingPunct="1">
        <a:spcBef>
          <a:spcPts val="0"/>
        </a:spcBef>
        <a:spcAft>
          <a:spcPts val="150"/>
        </a:spcAft>
        <a:buSzPct val="100000"/>
        <a:buFont typeface="Lucida Grande"/>
        <a:buChar char="-"/>
        <a:tabLst/>
        <a:defRPr sz="15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168" userDrawn="1">
          <p15:clr>
            <a:srgbClr val="F26B43"/>
          </p15:clr>
        </p15:guide>
        <p15:guide id="3" pos="5640" userDrawn="1">
          <p15:clr>
            <a:srgbClr val="F26B43"/>
          </p15:clr>
        </p15:guide>
        <p15:guide id="4" orient="horz" pos="2916" userDrawn="1">
          <p15:clr>
            <a:srgbClr val="F26B43"/>
          </p15:clr>
        </p15:guide>
        <p15:guide id="5" orient="horz" pos="2844" userDrawn="1">
          <p15:clr>
            <a:srgbClr val="F26B43"/>
          </p15:clr>
        </p15:guide>
        <p15:guide id="6" orient="horz" pos="348" userDrawn="1">
          <p15:clr>
            <a:srgbClr val="F26B43"/>
          </p15:clr>
        </p15:guide>
        <p15:guide id="7" orient="horz" pos="4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2049" y="3134826"/>
            <a:ext cx="4918023" cy="215444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1988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139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3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0336362"/>
              </p:ext>
            </p:extLst>
          </p:nvPr>
        </p:nvGraphicFramePr>
        <p:xfrm>
          <a:off x="957797" y="1060008"/>
          <a:ext cx="7292618" cy="1463040"/>
        </p:xfrm>
        <a:graphic>
          <a:graphicData uri="http://schemas.openxmlformats.org/drawingml/2006/table">
            <a:tbl>
              <a:tblPr firstRow="1" bandRow="1"/>
              <a:tblGrid>
                <a:gridCol w="1389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44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9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fr-FR" sz="1300" noProof="0" dirty="0" smtClean="0">
                          <a:solidFill>
                            <a:schemeClr val="bg1"/>
                          </a:solidFill>
                        </a:rPr>
                        <a:t>Révisions</a:t>
                      </a:r>
                      <a:endParaRPr lang="fr-FR" sz="1300" noProof="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marT="40887" marB="4088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en-GB" sz="1300" noProof="0" dirty="0">
                          <a:solidFill>
                            <a:schemeClr val="bg1"/>
                          </a:solidFill>
                        </a:rPr>
                        <a:t>Description</a:t>
                      </a:r>
                    </a:p>
                  </a:txBody>
                  <a:tcPr marL="45720" marR="45720" marT="40887" marB="4088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en-GB" sz="1300" noProof="0" dirty="0">
                          <a:solidFill>
                            <a:schemeClr val="bg1"/>
                          </a:solidFill>
                        </a:rPr>
                        <a:t>Date</a:t>
                      </a:r>
                    </a:p>
                  </a:txBody>
                  <a:tcPr marL="45720" marR="45720" marT="40887" marB="4088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fr-FR" sz="1100" noProof="0" dirty="0" smtClean="0">
                          <a:solidFill>
                            <a:schemeClr val="tx1"/>
                          </a:solidFill>
                        </a:rPr>
                        <a:t>001</a:t>
                      </a:r>
                      <a:endParaRPr lang="fr-FR" sz="11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887" marB="4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887" marB="4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887" marB="4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fr-FR" sz="1100" noProof="0" dirty="0" smtClean="0">
                          <a:solidFill>
                            <a:schemeClr val="tx1"/>
                          </a:solidFill>
                        </a:rPr>
                        <a:t>002</a:t>
                      </a:r>
                      <a:endParaRPr lang="fr-FR" sz="11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887" marB="4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887" marB="4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887" marB="4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fr-FR" sz="1100" noProof="0" dirty="0" smtClean="0">
                          <a:solidFill>
                            <a:schemeClr val="tx1"/>
                          </a:solidFill>
                        </a:rPr>
                        <a:t>003</a:t>
                      </a:r>
                      <a:endParaRPr lang="fr-FR" sz="11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887" marB="4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887" marB="4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887" marB="4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598563"/>
              </p:ext>
            </p:extLst>
          </p:nvPr>
        </p:nvGraphicFramePr>
        <p:xfrm>
          <a:off x="957798" y="3010099"/>
          <a:ext cx="7292617" cy="1464600"/>
        </p:xfrm>
        <a:graphic>
          <a:graphicData uri="http://schemas.openxmlformats.org/drawingml/2006/table">
            <a:tbl>
              <a:tblPr firstRow="1" bandRow="1"/>
              <a:tblGrid>
                <a:gridCol w="1389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54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9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90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615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fr-FR" sz="1300" noProof="0" dirty="0" smtClean="0">
                          <a:solidFill>
                            <a:schemeClr val="bg1"/>
                          </a:solidFill>
                        </a:rPr>
                        <a:t>Acteurs</a:t>
                      </a:r>
                      <a:endParaRPr lang="fr-FR" sz="1300" noProof="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fr-FR" sz="1300" noProof="0" dirty="0" smtClean="0">
                          <a:solidFill>
                            <a:schemeClr val="bg1"/>
                          </a:solidFill>
                        </a:rPr>
                        <a:t>Nom et qualité</a:t>
                      </a:r>
                      <a:endParaRPr lang="fr-FR" sz="1300" noProof="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fr-FR" sz="1300" noProof="0" dirty="0" smtClean="0">
                          <a:solidFill>
                            <a:schemeClr val="bg1"/>
                          </a:solidFill>
                        </a:rPr>
                        <a:t>Signature</a:t>
                      </a:r>
                      <a:endParaRPr lang="fr-FR" sz="1300" noProof="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fr-FR" sz="1300" noProof="0" dirty="0" smtClean="0">
                          <a:solidFill>
                            <a:schemeClr val="bg1"/>
                          </a:solidFill>
                        </a:rPr>
                        <a:t>Date </a:t>
                      </a:r>
                      <a:endParaRPr lang="fr-FR" sz="1300" noProof="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15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fr-FR" sz="1100" noProof="0" dirty="0" smtClean="0">
                          <a:solidFill>
                            <a:schemeClr val="tx1"/>
                          </a:solidFill>
                        </a:rPr>
                        <a:t>Rédigé par</a:t>
                      </a:r>
                      <a:endParaRPr lang="fr-FR" sz="11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15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fr-FR" sz="1100" noProof="0" dirty="0" smtClean="0">
                          <a:solidFill>
                            <a:schemeClr val="tx1"/>
                          </a:solidFill>
                        </a:rPr>
                        <a:t>Vérifié par</a:t>
                      </a:r>
                      <a:endParaRPr lang="fr-FR" sz="11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15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fr-FR" sz="1100" noProof="0" dirty="0" smtClean="0">
                          <a:solidFill>
                            <a:schemeClr val="tx1"/>
                          </a:solidFill>
                        </a:rPr>
                        <a:t>Approuvé par</a:t>
                      </a:r>
                      <a:endParaRPr lang="fr-FR" sz="11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endParaRPr lang="fr-FR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40930" marB="4093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179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a57fcc416eb8d4fb1b22fa3cc8c045595dbc87"/>
  <p:tag name="ISPRING_RESOURCE_PATHS_HASH_PRESENTER" val="43c9451427ba15b6cf8b1b95558292c7785ae1"/>
</p:tagLst>
</file>

<file path=ppt/theme/theme1.xml><?xml version="1.0" encoding="utf-8"?>
<a:theme xmlns:a="http://schemas.openxmlformats.org/drawingml/2006/main" name="Thales_global_16.9_VF">
  <a:themeElements>
    <a:clrScheme name="THALES 01">
      <a:dk1>
        <a:srgbClr val="242A75"/>
      </a:dk1>
      <a:lt1>
        <a:srgbClr val="FFFFFF"/>
      </a:lt1>
      <a:dk2>
        <a:srgbClr val="242A75"/>
      </a:dk2>
      <a:lt2>
        <a:srgbClr val="309DB5"/>
      </a:lt2>
      <a:accent1>
        <a:srgbClr val="B42573"/>
      </a:accent1>
      <a:accent2>
        <a:srgbClr val="7D7EAB"/>
      </a:accent2>
      <a:accent3>
        <a:srgbClr val="69A3B9"/>
      </a:accent3>
      <a:accent4>
        <a:srgbClr val="253746"/>
      </a:accent4>
      <a:accent5>
        <a:srgbClr val="C3D600"/>
      </a:accent5>
      <a:accent6>
        <a:srgbClr val="E1CD00"/>
      </a:accent6>
      <a:hlink>
        <a:srgbClr val="242A75"/>
      </a:hlink>
      <a:folHlink>
        <a:srgbClr val="242A75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9525" cmpd="sng">
          <a:solidFill>
            <a:schemeClr val="bg2"/>
          </a:solidFill>
          <a:prstDash val="dash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ésentation23" id="{72344226-B95F-3A49-8C7D-0EEDA1B0D97F}" vid="{491DDD7D-C24C-E84A-A743-68B6F377417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Control xmlns="http://schemas.microsoft.com/VisualStudio/2011/storyboarding/control">
  <Id Name="c4b477b7-b45b-4633-aa19-2aca1335f9d0" Revision="1" Stencil="System.MyShapes" StencilVersion="1.0"/>
</Control>
</file>

<file path=customXml/itemProps1.xml><?xml version="1.0" encoding="utf-8"?>
<ds:datastoreItem xmlns:ds="http://schemas.openxmlformats.org/officeDocument/2006/customXml" ds:itemID="{B181E9EB-6B60-4A85-A42B-EB20B16E3A16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Thales_global_16.9_new_VA</Template>
  <TotalTime>4023</TotalTime>
  <Words>18</Words>
  <Application>Microsoft Office PowerPoint</Application>
  <PresentationFormat>Affichage à l'écran (16:9)</PresentationFormat>
  <Paragraphs>13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Lucida Grande</vt:lpstr>
      <vt:lpstr>Thales_global_16.9_VF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Christine RAINAUD</cp:lastModifiedBy>
  <cp:revision>386</cp:revision>
  <dcterms:created xsi:type="dcterms:W3CDTF">2017-01-11T15:45:22Z</dcterms:created>
  <dcterms:modified xsi:type="dcterms:W3CDTF">2021-06-03T11:55:31Z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</Properties>
</file>